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4"/>
  </p:notesMasterIdLst>
  <p:sldIdLst>
    <p:sldId id="256" r:id="rId2"/>
    <p:sldId id="257" r:id="rId3"/>
    <p:sldId id="283" r:id="rId4"/>
    <p:sldId id="300" r:id="rId5"/>
    <p:sldId id="284" r:id="rId6"/>
    <p:sldId id="301" r:id="rId7"/>
    <p:sldId id="302" r:id="rId8"/>
    <p:sldId id="303" r:id="rId9"/>
    <p:sldId id="304" r:id="rId10"/>
    <p:sldId id="305" r:id="rId11"/>
    <p:sldId id="306" r:id="rId12"/>
    <p:sldId id="307" r:id="rId13"/>
    <p:sldId id="308" r:id="rId14"/>
    <p:sldId id="309" r:id="rId15"/>
    <p:sldId id="310" r:id="rId16"/>
    <p:sldId id="311" r:id="rId17"/>
    <p:sldId id="312" r:id="rId18"/>
    <p:sldId id="313" r:id="rId19"/>
    <p:sldId id="314" r:id="rId20"/>
    <p:sldId id="315" r:id="rId21"/>
    <p:sldId id="316" r:id="rId22"/>
    <p:sldId id="317" r:id="rId23"/>
    <p:sldId id="318" r:id="rId24"/>
    <p:sldId id="319" r:id="rId25"/>
    <p:sldId id="326" r:id="rId26"/>
    <p:sldId id="328" r:id="rId27"/>
    <p:sldId id="320" r:id="rId28"/>
    <p:sldId id="321" r:id="rId29"/>
    <p:sldId id="322" r:id="rId30"/>
    <p:sldId id="323" r:id="rId31"/>
    <p:sldId id="324" r:id="rId32"/>
    <p:sldId id="325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67" autoAdjust="0"/>
  </p:normalViewPr>
  <p:slideViewPr>
    <p:cSldViewPr showGuides="1">
      <p:cViewPr varScale="1">
        <p:scale>
          <a:sx n="158" d="100"/>
          <a:sy n="158" d="100"/>
        </p:scale>
        <p:origin x="1160" y="1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0D53A-A3A9-4785-8F95-13CA35C29A76}" type="datetimeFigureOut">
              <a:rPr lang="en-US" smtClean="0"/>
              <a:pPr/>
              <a:t>1/5/2017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0FFDE-72E4-4E33-A11F-D22F07A26A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809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8713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4647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6700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3148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3350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6386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0FFDE-72E4-4E33-A11F-D22F07A26A2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407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76962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76962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28600"/>
          </a:xfrm>
        </p:spPr>
        <p:txBody>
          <a:bodyPr/>
          <a:lstStyle>
            <a:lvl1pPr algn="r">
              <a:defRPr sz="1400"/>
            </a:lvl1pPr>
          </a:lstStyle>
          <a:p>
            <a:fld id="{16ABE80F-7490-42C0-A449-3407161CCB89}" type="datetime1">
              <a:rPr lang="en-US" smtClean="0"/>
              <a:pPr/>
              <a:t>1/5/2017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219200" cy="24384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81000" y="3657599"/>
            <a:ext cx="8610600" cy="127063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381000" y="5029200"/>
            <a:ext cx="86106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152400" y="36576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152400" y="502920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FD90F-3595-4CF9-9750-51133462DAFC}" type="datetime1">
              <a:rPr lang="en-US" smtClean="0"/>
              <a:pPr/>
              <a:t>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F179F-7B42-4D3D-9C7F-8A30689D296C}" type="datetime1">
              <a:rPr lang="en-US" smtClean="0"/>
              <a:pPr/>
              <a:t>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45110"/>
          </a:xfrm>
        </p:spPr>
        <p:txBody>
          <a:bodyPr/>
          <a:lstStyle/>
          <a:p>
            <a:pPr algn="r"/>
            <a:fld id="{E29327D7-175D-4C42-8077-2268929F14E5}" type="datetime1">
              <a:rPr lang="en-US" smtClean="0"/>
              <a:pPr algn="r"/>
              <a:t>1/5/2017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477000"/>
            <a:ext cx="4876800" cy="24511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981200" cy="24511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52400" y="838200"/>
            <a:ext cx="8839200" cy="5486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FD53685E-644C-414A-A586-AE66AB65FCF9}" type="datetime1">
              <a:rPr lang="en-US" smtClean="0"/>
              <a:pPr/>
              <a:t>1/5/2017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8C3B2-BA6B-4ADC-9D13-AAC5D20DAF33}" type="datetime1">
              <a:rPr lang="en-US" smtClean="0"/>
              <a:pPr/>
              <a:t>1/5/2017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7436F-3862-4EFD-8F38-D77C85427AF9}" type="datetime1">
              <a:rPr lang="en-US" smtClean="0"/>
              <a:pPr/>
              <a:t>1/5/2017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212FC-0C57-4FEB-A6F7-CBD223A536DE}" type="datetime1">
              <a:rPr lang="en-US" smtClean="0"/>
              <a:pPr/>
              <a:t>1/5/2017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6D7C9-5B0B-48F1-9CE5-90A3A8E1F5CC}" type="datetime1">
              <a:rPr lang="en-US" smtClean="0"/>
              <a:pPr/>
              <a:t>1/5/2017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D8B8A-36F5-497F-B6DF-146C4D1EB8A8}" type="datetime1">
              <a:rPr lang="en-US" smtClean="0"/>
              <a:pPr/>
              <a:t>1/5/2017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84F57-1167-4A90-8F8D-68FF089445B1}" type="datetime1">
              <a:rPr lang="en-US" smtClean="0"/>
              <a:pPr/>
              <a:t>1/5/2017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6C5A4E6-B080-4150-8601-905E77FE1689}" type="datetime1">
              <a:rPr lang="en-US" smtClean="0"/>
              <a:pPr/>
              <a:t>1/5/2017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infolab.stanford.edu/pub/voy/museum/pictures/display/robots/IMG_2404ArmFrontPeekingOut.JPG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obots.epson.com/products/g-series.htm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burton@cse.yorku.ca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se.yorku.ca/course/4431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6.wmf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9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2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CSE4421/5324: Introduction to Robotics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6F4E-50B7-4B75-B522-7DC0E842F6F9}" type="datetime1">
              <a:rPr lang="en-US" smtClean="0"/>
              <a:pPr/>
              <a:t>1/5/2017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Joint Variables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AC31E59-D2CC-4055-8B59-17F4A59E51C8}" type="datetime1">
              <a:rPr lang="en-US" smtClean="0"/>
              <a:pPr algn="r"/>
              <a:t>1/5/2017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Symbolic Representation of Manipulators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/>
            <a:r>
              <a:rPr lang="en-CA" dirty="0" smtClean="0"/>
              <a:t>revolute and prismatic joints are one degree of freedom (DOF) joints; thus, they can be described using a single numeric value called a joint variable</a:t>
            </a:r>
          </a:p>
          <a:p>
            <a:pPr marL="514350" indent="-514350"/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: joint variable for joint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CA" dirty="0" smtClean="0"/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revolute</a:t>
            </a:r>
          </a:p>
          <a:p>
            <a:pPr marL="788670" lvl="1" indent="-514350"/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CA" i="1" dirty="0" err="1" smtClean="0">
                <a:latin typeface="Symbol" pitchFamily="18" charset="2"/>
              </a:rPr>
              <a:t>q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smtClean="0"/>
              <a:t>: angle of rotation of link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relative to link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 – 1</a:t>
            </a:r>
            <a:r>
              <a:rPr lang="en-CA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prismatic</a:t>
            </a:r>
          </a:p>
          <a:p>
            <a:pPr marL="788670" lvl="1" indent="-514350"/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: displacement of link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relative to link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 – 1</a:t>
            </a:r>
            <a:r>
              <a:rPr lang="en-CA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131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Revolute Joint Variable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AC31E59-D2CC-4055-8B59-17F4A59E51C8}" type="datetime1">
              <a:rPr lang="en-US" smtClean="0"/>
              <a:pPr algn="r"/>
              <a:t>1/5/2017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Symbolic Representation of Manipulators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/>
            <a:r>
              <a:rPr lang="en-CA" dirty="0" smtClean="0"/>
              <a:t>revolute</a:t>
            </a:r>
          </a:p>
          <a:p>
            <a:pPr marL="788670" lvl="1" indent="-514350"/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CA" i="1" dirty="0" err="1" smtClean="0">
                <a:latin typeface="Symbol" pitchFamily="18" charset="2"/>
              </a:rPr>
              <a:t>q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smtClean="0"/>
              <a:t>: angle of rotation of link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relative to link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 – 1</a:t>
            </a:r>
            <a:r>
              <a:rPr lang="en-CA" dirty="0" smtClean="0"/>
              <a:t> </a:t>
            </a:r>
          </a:p>
        </p:txBody>
      </p:sp>
      <p:sp>
        <p:nvSpPr>
          <p:cNvPr id="7" name="Oval 6"/>
          <p:cNvSpPr/>
          <p:nvPr/>
        </p:nvSpPr>
        <p:spPr>
          <a:xfrm>
            <a:off x="4114800" y="3886200"/>
            <a:ext cx="914400" cy="9144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endCxn id="7" idx="2"/>
          </p:cNvCxnSpPr>
          <p:nvPr/>
        </p:nvCxnSpPr>
        <p:spPr>
          <a:xfrm>
            <a:off x="1828800" y="4343400"/>
            <a:ext cx="2286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7"/>
          </p:cNvCxnSpPr>
          <p:nvPr/>
        </p:nvCxnSpPr>
        <p:spPr>
          <a:xfrm rot="5400000" flipH="1" flipV="1">
            <a:off x="4895289" y="2514601"/>
            <a:ext cx="1505511" cy="150551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4495800" y="42672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>
            <a:stCxn id="7" idx="6"/>
          </p:cNvCxnSpPr>
          <p:nvPr/>
        </p:nvCxnSpPr>
        <p:spPr>
          <a:xfrm>
            <a:off x="5029200" y="4343400"/>
            <a:ext cx="914400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286000" y="3886200"/>
            <a:ext cx="10518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link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 – 1</a:t>
            </a:r>
            <a:r>
              <a:rPr lang="en-CA" dirty="0" smtClean="0"/>
              <a:t> 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105400" y="2514600"/>
            <a:ext cx="705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link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486400" y="3733800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err="1" smtClean="0">
                <a:latin typeface="Symbol" pitchFamily="18" charset="2"/>
              </a:rPr>
              <a:t>q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dirty="0"/>
          </a:p>
        </p:txBody>
      </p:sp>
      <p:sp>
        <p:nvSpPr>
          <p:cNvPr id="27" name="Freeform 26"/>
          <p:cNvSpPr/>
          <p:nvPr/>
        </p:nvSpPr>
        <p:spPr>
          <a:xfrm>
            <a:off x="5218580" y="3696824"/>
            <a:ext cx="281610" cy="646576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1828800 w 1920240"/>
              <a:gd name="connsiteY0" fmla="*/ 914401 h 1828802"/>
              <a:gd name="connsiteX1" fmla="*/ 1560978 w 1920240"/>
              <a:gd name="connsiteY1" fmla="*/ 1560980 h 1828802"/>
              <a:gd name="connsiteX2" fmla="*/ 914399 w 1920240"/>
              <a:gd name="connsiteY2" fmla="*/ 1828801 h 1828802"/>
              <a:gd name="connsiteX3" fmla="*/ 267821 w 1920240"/>
              <a:gd name="connsiteY3" fmla="*/ 1560979 h 1828802"/>
              <a:gd name="connsiteX4" fmla="*/ 0 w 1920240"/>
              <a:gd name="connsiteY4" fmla="*/ 914400 h 1828802"/>
              <a:gd name="connsiteX5" fmla="*/ 0 w 1920240"/>
              <a:gd name="connsiteY5" fmla="*/ 914399 h 1828802"/>
              <a:gd name="connsiteX6" fmla="*/ 267822 w 1920240"/>
              <a:gd name="connsiteY6" fmla="*/ 267821 h 1828802"/>
              <a:gd name="connsiteX7" fmla="*/ 914401 w 1920240"/>
              <a:gd name="connsiteY7" fmla="*/ 0 h 1828802"/>
              <a:gd name="connsiteX8" fmla="*/ 1560979 w 1920240"/>
              <a:gd name="connsiteY8" fmla="*/ 267822 h 1828802"/>
              <a:gd name="connsiteX9" fmla="*/ 1920240 w 1920240"/>
              <a:gd name="connsiteY9" fmla="*/ 1005841 h 1828802"/>
              <a:gd name="connsiteX0" fmla="*/ 1560978 w 1920240"/>
              <a:gd name="connsiteY0" fmla="*/ 1560980 h 1828802"/>
              <a:gd name="connsiteX1" fmla="*/ 914399 w 1920240"/>
              <a:gd name="connsiteY1" fmla="*/ 1828801 h 1828802"/>
              <a:gd name="connsiteX2" fmla="*/ 267821 w 1920240"/>
              <a:gd name="connsiteY2" fmla="*/ 1560979 h 1828802"/>
              <a:gd name="connsiteX3" fmla="*/ 0 w 1920240"/>
              <a:gd name="connsiteY3" fmla="*/ 914400 h 1828802"/>
              <a:gd name="connsiteX4" fmla="*/ 0 w 1920240"/>
              <a:gd name="connsiteY4" fmla="*/ 914399 h 1828802"/>
              <a:gd name="connsiteX5" fmla="*/ 267822 w 1920240"/>
              <a:gd name="connsiteY5" fmla="*/ 267821 h 1828802"/>
              <a:gd name="connsiteX6" fmla="*/ 914401 w 1920240"/>
              <a:gd name="connsiteY6" fmla="*/ 0 h 1828802"/>
              <a:gd name="connsiteX7" fmla="*/ 1560979 w 1920240"/>
              <a:gd name="connsiteY7" fmla="*/ 267822 h 1828802"/>
              <a:gd name="connsiteX8" fmla="*/ 1920240 w 1920240"/>
              <a:gd name="connsiteY8" fmla="*/ 1005841 h 1828802"/>
              <a:gd name="connsiteX0" fmla="*/ 1560978 w 1828800"/>
              <a:gd name="connsiteY0" fmla="*/ 1560980 h 1828802"/>
              <a:gd name="connsiteX1" fmla="*/ 914399 w 1828800"/>
              <a:gd name="connsiteY1" fmla="*/ 1828801 h 1828802"/>
              <a:gd name="connsiteX2" fmla="*/ 267821 w 1828800"/>
              <a:gd name="connsiteY2" fmla="*/ 1560979 h 1828802"/>
              <a:gd name="connsiteX3" fmla="*/ 0 w 1828800"/>
              <a:gd name="connsiteY3" fmla="*/ 914400 h 1828802"/>
              <a:gd name="connsiteX4" fmla="*/ 0 w 1828800"/>
              <a:gd name="connsiteY4" fmla="*/ 914399 h 1828802"/>
              <a:gd name="connsiteX5" fmla="*/ 267822 w 1828800"/>
              <a:gd name="connsiteY5" fmla="*/ 267821 h 1828802"/>
              <a:gd name="connsiteX6" fmla="*/ 914401 w 1828800"/>
              <a:gd name="connsiteY6" fmla="*/ 0 h 1828802"/>
              <a:gd name="connsiteX7" fmla="*/ 1560979 w 1828800"/>
              <a:gd name="connsiteY7" fmla="*/ 267822 h 1828802"/>
              <a:gd name="connsiteX8" fmla="*/ 1828800 w 1828800"/>
              <a:gd name="connsiteY8" fmla="*/ 914398 h 1828802"/>
              <a:gd name="connsiteX0" fmla="*/ 1560978 w 1842589"/>
              <a:gd name="connsiteY0" fmla="*/ 1560980 h 1828802"/>
              <a:gd name="connsiteX1" fmla="*/ 914399 w 1842589"/>
              <a:gd name="connsiteY1" fmla="*/ 1828801 h 1828802"/>
              <a:gd name="connsiteX2" fmla="*/ 267821 w 1842589"/>
              <a:gd name="connsiteY2" fmla="*/ 1560979 h 1828802"/>
              <a:gd name="connsiteX3" fmla="*/ 0 w 1842589"/>
              <a:gd name="connsiteY3" fmla="*/ 914400 h 1828802"/>
              <a:gd name="connsiteX4" fmla="*/ 0 w 1842589"/>
              <a:gd name="connsiteY4" fmla="*/ 914399 h 1828802"/>
              <a:gd name="connsiteX5" fmla="*/ 267822 w 1842589"/>
              <a:gd name="connsiteY5" fmla="*/ 267821 h 1828802"/>
              <a:gd name="connsiteX6" fmla="*/ 914401 w 1842589"/>
              <a:gd name="connsiteY6" fmla="*/ 0 h 1828802"/>
              <a:gd name="connsiteX7" fmla="*/ 1560979 w 1842589"/>
              <a:gd name="connsiteY7" fmla="*/ 267822 h 1828802"/>
              <a:gd name="connsiteX8" fmla="*/ 1828800 w 1842589"/>
              <a:gd name="connsiteY8" fmla="*/ 914398 h 1828802"/>
              <a:gd name="connsiteX0" fmla="*/ 914399 w 1842589"/>
              <a:gd name="connsiteY0" fmla="*/ 1828801 h 1828801"/>
              <a:gd name="connsiteX1" fmla="*/ 267821 w 1842589"/>
              <a:gd name="connsiteY1" fmla="*/ 1560979 h 1828801"/>
              <a:gd name="connsiteX2" fmla="*/ 0 w 1842589"/>
              <a:gd name="connsiteY2" fmla="*/ 914400 h 1828801"/>
              <a:gd name="connsiteX3" fmla="*/ 0 w 1842589"/>
              <a:gd name="connsiteY3" fmla="*/ 914399 h 1828801"/>
              <a:gd name="connsiteX4" fmla="*/ 267822 w 1842589"/>
              <a:gd name="connsiteY4" fmla="*/ 267821 h 1828801"/>
              <a:gd name="connsiteX5" fmla="*/ 914401 w 1842589"/>
              <a:gd name="connsiteY5" fmla="*/ 0 h 1828801"/>
              <a:gd name="connsiteX6" fmla="*/ 1560979 w 1842589"/>
              <a:gd name="connsiteY6" fmla="*/ 267822 h 1828801"/>
              <a:gd name="connsiteX7" fmla="*/ 1828800 w 1842589"/>
              <a:gd name="connsiteY7" fmla="*/ 914398 h 1828801"/>
              <a:gd name="connsiteX0" fmla="*/ 267821 w 1842589"/>
              <a:gd name="connsiteY0" fmla="*/ 1560979 h 1560979"/>
              <a:gd name="connsiteX1" fmla="*/ 0 w 1842589"/>
              <a:gd name="connsiteY1" fmla="*/ 914400 h 1560979"/>
              <a:gd name="connsiteX2" fmla="*/ 0 w 1842589"/>
              <a:gd name="connsiteY2" fmla="*/ 914399 h 1560979"/>
              <a:gd name="connsiteX3" fmla="*/ 267822 w 1842589"/>
              <a:gd name="connsiteY3" fmla="*/ 267821 h 1560979"/>
              <a:gd name="connsiteX4" fmla="*/ 914401 w 1842589"/>
              <a:gd name="connsiteY4" fmla="*/ 0 h 1560979"/>
              <a:gd name="connsiteX5" fmla="*/ 1560979 w 1842589"/>
              <a:gd name="connsiteY5" fmla="*/ 267822 h 1560979"/>
              <a:gd name="connsiteX6" fmla="*/ 1828800 w 1842589"/>
              <a:gd name="connsiteY6" fmla="*/ 914398 h 1560979"/>
              <a:gd name="connsiteX0" fmla="*/ 0 w 1842589"/>
              <a:gd name="connsiteY0" fmla="*/ 914400 h 914400"/>
              <a:gd name="connsiteX1" fmla="*/ 0 w 1842589"/>
              <a:gd name="connsiteY1" fmla="*/ 914399 h 914400"/>
              <a:gd name="connsiteX2" fmla="*/ 267822 w 1842589"/>
              <a:gd name="connsiteY2" fmla="*/ 267821 h 914400"/>
              <a:gd name="connsiteX3" fmla="*/ 914401 w 1842589"/>
              <a:gd name="connsiteY3" fmla="*/ 0 h 914400"/>
              <a:gd name="connsiteX4" fmla="*/ 1560979 w 1842589"/>
              <a:gd name="connsiteY4" fmla="*/ 267822 h 914400"/>
              <a:gd name="connsiteX5" fmla="*/ 1828800 w 1842589"/>
              <a:gd name="connsiteY5" fmla="*/ 914398 h 914400"/>
              <a:gd name="connsiteX0" fmla="*/ 0 w 1842589"/>
              <a:gd name="connsiteY0" fmla="*/ 914400 h 914400"/>
              <a:gd name="connsiteX1" fmla="*/ 267822 w 1842589"/>
              <a:gd name="connsiteY1" fmla="*/ 267821 h 914400"/>
              <a:gd name="connsiteX2" fmla="*/ 914401 w 1842589"/>
              <a:gd name="connsiteY2" fmla="*/ 0 h 914400"/>
              <a:gd name="connsiteX3" fmla="*/ 1560979 w 1842589"/>
              <a:gd name="connsiteY3" fmla="*/ 267822 h 914400"/>
              <a:gd name="connsiteX4" fmla="*/ 1828800 w 1842589"/>
              <a:gd name="connsiteY4" fmla="*/ 914398 h 914400"/>
              <a:gd name="connsiteX0" fmla="*/ 0 w 1574767"/>
              <a:gd name="connsiteY0" fmla="*/ 267821 h 914398"/>
              <a:gd name="connsiteX1" fmla="*/ 646579 w 1574767"/>
              <a:gd name="connsiteY1" fmla="*/ 0 h 914398"/>
              <a:gd name="connsiteX2" fmla="*/ 1293157 w 1574767"/>
              <a:gd name="connsiteY2" fmla="*/ 267822 h 914398"/>
              <a:gd name="connsiteX3" fmla="*/ 1560978 w 1574767"/>
              <a:gd name="connsiteY3" fmla="*/ 914398 h 914398"/>
              <a:gd name="connsiteX0" fmla="*/ 0 w 1574767"/>
              <a:gd name="connsiteY0" fmla="*/ 107762 h 754339"/>
              <a:gd name="connsiteX1" fmla="*/ 1293157 w 1574767"/>
              <a:gd name="connsiteY1" fmla="*/ 107763 h 754339"/>
              <a:gd name="connsiteX2" fmla="*/ 1560978 w 1574767"/>
              <a:gd name="connsiteY2" fmla="*/ 754339 h 754339"/>
              <a:gd name="connsiteX0" fmla="*/ 0 w 281610"/>
              <a:gd name="connsiteY0" fmla="*/ 0 h 646576"/>
              <a:gd name="connsiteX1" fmla="*/ 267821 w 281610"/>
              <a:gd name="connsiteY1" fmla="*/ 646576 h 64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1610" h="646576">
                <a:moveTo>
                  <a:pt x="0" y="0"/>
                </a:moveTo>
                <a:cubicBezTo>
                  <a:pt x="152400" y="152400"/>
                  <a:pt x="281610" y="396079"/>
                  <a:pt x="267821" y="646576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155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Prismatic Joint Variable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AC31E59-D2CC-4055-8B59-17F4A59E51C8}" type="datetime1">
              <a:rPr lang="en-US" smtClean="0"/>
              <a:pPr algn="r"/>
              <a:t>1/5/2017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Symbolic Representation of Manipulators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/>
            <a:r>
              <a:rPr lang="en-CA" dirty="0" smtClean="0"/>
              <a:t>prismatic</a:t>
            </a:r>
          </a:p>
          <a:p>
            <a:pPr marL="788670" lvl="1" indent="-514350"/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: displacement of link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relative to link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 – 1</a:t>
            </a:r>
            <a:r>
              <a:rPr lang="en-CA" dirty="0" smtClean="0"/>
              <a:t>  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371600" y="3657600"/>
            <a:ext cx="2286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828800" y="3200400"/>
            <a:ext cx="10518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link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 – 1</a:t>
            </a:r>
            <a:r>
              <a:rPr lang="en-CA" dirty="0" smtClean="0"/>
              <a:t> 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477000" y="3200400"/>
            <a:ext cx="705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link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</a:t>
            </a:r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>
          <a:xfrm rot="5400000">
            <a:off x="3048000" y="3657600"/>
            <a:ext cx="1219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657600" y="3048000"/>
            <a:ext cx="2286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657600" y="4267200"/>
            <a:ext cx="2286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4953000" y="3657600"/>
            <a:ext cx="1066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5486400" y="3657600"/>
            <a:ext cx="2286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657600" y="4572000"/>
            <a:ext cx="1828800" cy="0"/>
          </a:xfrm>
          <a:prstGeom prst="line">
            <a:avLst/>
          </a:prstGeom>
          <a:ln w="127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495800" y="4648200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CA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776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Common Manipulator </a:t>
            </a:r>
            <a:r>
              <a:rPr lang="en-CA" dirty="0" err="1" smtClean="0"/>
              <a:t>Arrangments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E29327D7-175D-4C42-8077-2268929F14E5}" type="datetime1">
              <a:rPr lang="en-US" smtClean="0"/>
              <a:pPr algn="r"/>
              <a:t>1/5/2017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most industrial manipulators have six or fewer joints</a:t>
            </a:r>
          </a:p>
          <a:p>
            <a:pPr lvl="1"/>
            <a:r>
              <a:rPr lang="en-CA" dirty="0" smtClean="0"/>
              <a:t>the first three joints are the arm</a:t>
            </a:r>
          </a:p>
          <a:p>
            <a:pPr lvl="1"/>
            <a:r>
              <a:rPr lang="en-CA" dirty="0" smtClean="0"/>
              <a:t>the remaining joints are the wrist</a:t>
            </a:r>
          </a:p>
          <a:p>
            <a:r>
              <a:rPr lang="en-CA" dirty="0" smtClean="0"/>
              <a:t>it is common to describe such manipulators using the joints of the arm</a:t>
            </a:r>
          </a:p>
          <a:p>
            <a:pPr lvl="1"/>
            <a:r>
              <a:rPr lang="en-CA" dirty="0" smtClean="0"/>
              <a:t>R: revolute joint</a:t>
            </a:r>
          </a:p>
          <a:p>
            <a:pPr lvl="1"/>
            <a:r>
              <a:rPr lang="en-CA" dirty="0" smtClean="0"/>
              <a:t>P: prismatic joint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Common Manipulator Arrangements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396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Straight Connector 36"/>
          <p:cNvCxnSpPr/>
          <p:nvPr/>
        </p:nvCxnSpPr>
        <p:spPr>
          <a:xfrm rot="10800000">
            <a:off x="5715000" y="3657600"/>
            <a:ext cx="609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Articulated Manipulator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E29327D7-175D-4C42-8077-2268929F14E5}" type="datetime1">
              <a:rPr lang="en-US" smtClean="0"/>
              <a:pPr algn="r"/>
              <a:t>1/5/2017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RRR (first three joints are all revolute)</a:t>
            </a:r>
          </a:p>
          <a:p>
            <a:r>
              <a:rPr lang="en-CA" dirty="0" smtClean="0"/>
              <a:t>joint axes</a:t>
            </a:r>
          </a:p>
          <a:p>
            <a:pPr lvl="1"/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CA" dirty="0" smtClean="0"/>
              <a:t> : waist</a:t>
            </a:r>
          </a:p>
          <a:p>
            <a:pPr lvl="1"/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/>
              <a:t> : shoulder (perpendicular to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CA" dirty="0" smtClean="0"/>
              <a:t>)</a:t>
            </a:r>
          </a:p>
          <a:p>
            <a:pPr lvl="1"/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dirty="0" smtClean="0"/>
              <a:t> : elbow (parallel to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/>
              <a:t>)</a:t>
            </a:r>
          </a:p>
          <a:p>
            <a:pPr lvl="1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Common Manipulator Arrangements</a:t>
            </a:r>
            <a:endParaRPr lang="en-US" dirty="0"/>
          </a:p>
        </p:txBody>
      </p:sp>
      <p:sp>
        <p:nvSpPr>
          <p:cNvPr id="7" name="Flowchart: Magnetic Disk 6"/>
          <p:cNvSpPr/>
          <p:nvPr/>
        </p:nvSpPr>
        <p:spPr>
          <a:xfrm>
            <a:off x="4953000" y="5257800"/>
            <a:ext cx="914400" cy="838200"/>
          </a:xfrm>
          <a:prstGeom prst="flowChartMagneticDisk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rot="5400000" flipH="1" flipV="1">
            <a:off x="4876800" y="4876800"/>
            <a:ext cx="1066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096000" y="3886200"/>
            <a:ext cx="533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4953000" y="3276600"/>
            <a:ext cx="914400" cy="914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800600" y="3429000"/>
            <a:ext cx="914400" cy="914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181600" y="38100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>
            <a:stCxn id="9" idx="3"/>
          </p:cNvCxnSpPr>
          <p:nvPr/>
        </p:nvCxnSpPr>
        <p:spPr>
          <a:xfrm rot="5400000">
            <a:off x="5029200" y="3940082"/>
            <a:ext cx="174718" cy="17471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5029200" y="4114800"/>
            <a:ext cx="838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 flipH="1" flipV="1">
            <a:off x="5867400" y="3657600"/>
            <a:ext cx="457200" cy="457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10800000">
            <a:off x="7543800" y="3657600"/>
            <a:ext cx="609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7924800" y="3886200"/>
            <a:ext cx="533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40"/>
          <p:cNvSpPr/>
          <p:nvPr/>
        </p:nvSpPr>
        <p:spPr>
          <a:xfrm>
            <a:off x="6781800" y="3276600"/>
            <a:ext cx="914400" cy="914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6629400" y="3429000"/>
            <a:ext cx="914400" cy="914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7010400" y="38100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Connector 43"/>
          <p:cNvCxnSpPr>
            <a:stCxn id="43" idx="3"/>
          </p:cNvCxnSpPr>
          <p:nvPr/>
        </p:nvCxnSpPr>
        <p:spPr>
          <a:xfrm rot="5400000">
            <a:off x="6858000" y="3940082"/>
            <a:ext cx="174718" cy="17471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6858000" y="4114800"/>
            <a:ext cx="838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5400000" flipH="1" flipV="1">
            <a:off x="7696200" y="3657600"/>
            <a:ext cx="457200" cy="457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5400000" flipH="1" flipV="1">
            <a:off x="5715000" y="2971800"/>
            <a:ext cx="457200" cy="457200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5400000" flipH="1" flipV="1">
            <a:off x="7543800" y="2971800"/>
            <a:ext cx="457200" cy="457200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22" idx="0"/>
            <a:endCxn id="22" idx="0"/>
          </p:cNvCxnSpPr>
          <p:nvPr/>
        </p:nvCxnSpPr>
        <p:spPr>
          <a:xfrm rot="5400000" flipH="1" flipV="1">
            <a:off x="5410200" y="327660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>
            <a:off x="5143500" y="3086100"/>
            <a:ext cx="533400" cy="0"/>
          </a:xfrm>
          <a:prstGeom prst="line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5181600" y="236220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6172200" y="259080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7924800" y="259080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4239216" y="5486400"/>
            <a:ext cx="665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waist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3733800" y="3657600"/>
            <a:ext cx="1000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shoulder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6705600" y="4419600"/>
            <a:ext cx="753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elbow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8001000" y="4038600"/>
            <a:ext cx="931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forearm</a:t>
            </a:r>
            <a:endParaRPr lang="en-US" dirty="0"/>
          </a:p>
        </p:txBody>
      </p:sp>
      <p:sp>
        <p:nvSpPr>
          <p:cNvPr id="64" name="Freeform 63"/>
          <p:cNvSpPr/>
          <p:nvPr/>
        </p:nvSpPr>
        <p:spPr>
          <a:xfrm>
            <a:off x="4953000" y="4876800"/>
            <a:ext cx="914401" cy="296980"/>
          </a:xfrm>
          <a:custGeom>
            <a:avLst/>
            <a:gdLst>
              <a:gd name="connsiteX0" fmla="*/ 0 w 914400"/>
              <a:gd name="connsiteY0" fmla="*/ 152400 h 304800"/>
              <a:gd name="connsiteX1" fmla="*/ 312621 w 914400"/>
              <a:gd name="connsiteY1" fmla="*/ 7821 h 304800"/>
              <a:gd name="connsiteX2" fmla="*/ 457200 w 914400"/>
              <a:gd name="connsiteY2" fmla="*/ 0 h 304800"/>
              <a:gd name="connsiteX3" fmla="*/ 601780 w 914400"/>
              <a:gd name="connsiteY3" fmla="*/ 7821 h 304800"/>
              <a:gd name="connsiteX4" fmla="*/ 914400 w 914400"/>
              <a:gd name="connsiteY4" fmla="*/ 152401 h 304800"/>
              <a:gd name="connsiteX5" fmla="*/ 601779 w 914400"/>
              <a:gd name="connsiteY5" fmla="*/ 296980 h 304800"/>
              <a:gd name="connsiteX6" fmla="*/ 457200 w 914400"/>
              <a:gd name="connsiteY6" fmla="*/ 304801 h 304800"/>
              <a:gd name="connsiteX7" fmla="*/ 312621 w 914400"/>
              <a:gd name="connsiteY7" fmla="*/ 296980 h 304800"/>
              <a:gd name="connsiteX8" fmla="*/ 1 w 914400"/>
              <a:gd name="connsiteY8" fmla="*/ 152400 h 304800"/>
              <a:gd name="connsiteX9" fmla="*/ 0 w 914400"/>
              <a:gd name="connsiteY9" fmla="*/ 152400 h 304800"/>
              <a:gd name="connsiteX0" fmla="*/ 457200 w 914401"/>
              <a:gd name="connsiteY0" fmla="*/ 0 h 304801"/>
              <a:gd name="connsiteX1" fmla="*/ 601780 w 914401"/>
              <a:gd name="connsiteY1" fmla="*/ 7821 h 304801"/>
              <a:gd name="connsiteX2" fmla="*/ 914400 w 914401"/>
              <a:gd name="connsiteY2" fmla="*/ 152401 h 304801"/>
              <a:gd name="connsiteX3" fmla="*/ 601779 w 914401"/>
              <a:gd name="connsiteY3" fmla="*/ 296980 h 304801"/>
              <a:gd name="connsiteX4" fmla="*/ 457200 w 914401"/>
              <a:gd name="connsiteY4" fmla="*/ 304801 h 304801"/>
              <a:gd name="connsiteX5" fmla="*/ 312621 w 914401"/>
              <a:gd name="connsiteY5" fmla="*/ 296980 h 304801"/>
              <a:gd name="connsiteX6" fmla="*/ 1 w 914401"/>
              <a:gd name="connsiteY6" fmla="*/ 152400 h 304801"/>
              <a:gd name="connsiteX7" fmla="*/ 0 w 914401"/>
              <a:gd name="connsiteY7" fmla="*/ 152400 h 304801"/>
              <a:gd name="connsiteX8" fmla="*/ 312621 w 914401"/>
              <a:gd name="connsiteY8" fmla="*/ 7821 h 304801"/>
              <a:gd name="connsiteX9" fmla="*/ 548640 w 914401"/>
              <a:gd name="connsiteY9" fmla="*/ 91440 h 304801"/>
              <a:gd name="connsiteX0" fmla="*/ 457200 w 914401"/>
              <a:gd name="connsiteY0" fmla="*/ 0 h 304801"/>
              <a:gd name="connsiteX1" fmla="*/ 601780 w 914401"/>
              <a:gd name="connsiteY1" fmla="*/ 7821 h 304801"/>
              <a:gd name="connsiteX2" fmla="*/ 914400 w 914401"/>
              <a:gd name="connsiteY2" fmla="*/ 152401 h 304801"/>
              <a:gd name="connsiteX3" fmla="*/ 601779 w 914401"/>
              <a:gd name="connsiteY3" fmla="*/ 296980 h 304801"/>
              <a:gd name="connsiteX4" fmla="*/ 457200 w 914401"/>
              <a:gd name="connsiteY4" fmla="*/ 304801 h 304801"/>
              <a:gd name="connsiteX5" fmla="*/ 312621 w 914401"/>
              <a:gd name="connsiteY5" fmla="*/ 296980 h 304801"/>
              <a:gd name="connsiteX6" fmla="*/ 1 w 914401"/>
              <a:gd name="connsiteY6" fmla="*/ 152400 h 304801"/>
              <a:gd name="connsiteX7" fmla="*/ 0 w 914401"/>
              <a:gd name="connsiteY7" fmla="*/ 152400 h 304801"/>
              <a:gd name="connsiteX8" fmla="*/ 312621 w 914401"/>
              <a:gd name="connsiteY8" fmla="*/ 7821 h 304801"/>
              <a:gd name="connsiteX0" fmla="*/ 601780 w 914401"/>
              <a:gd name="connsiteY0" fmla="*/ 0 h 296980"/>
              <a:gd name="connsiteX1" fmla="*/ 914400 w 914401"/>
              <a:gd name="connsiteY1" fmla="*/ 144580 h 296980"/>
              <a:gd name="connsiteX2" fmla="*/ 601779 w 914401"/>
              <a:gd name="connsiteY2" fmla="*/ 289159 h 296980"/>
              <a:gd name="connsiteX3" fmla="*/ 457200 w 914401"/>
              <a:gd name="connsiteY3" fmla="*/ 296980 h 296980"/>
              <a:gd name="connsiteX4" fmla="*/ 312621 w 914401"/>
              <a:gd name="connsiteY4" fmla="*/ 289159 h 296980"/>
              <a:gd name="connsiteX5" fmla="*/ 1 w 914401"/>
              <a:gd name="connsiteY5" fmla="*/ 144579 h 296980"/>
              <a:gd name="connsiteX6" fmla="*/ 0 w 914401"/>
              <a:gd name="connsiteY6" fmla="*/ 144579 h 296980"/>
              <a:gd name="connsiteX7" fmla="*/ 312621 w 914401"/>
              <a:gd name="connsiteY7" fmla="*/ 0 h 296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401" h="296980">
                <a:moveTo>
                  <a:pt x="601780" y="0"/>
                </a:moveTo>
                <a:cubicBezTo>
                  <a:pt x="788475" y="20744"/>
                  <a:pt x="914401" y="78982"/>
                  <a:pt x="914400" y="144580"/>
                </a:cubicBezTo>
                <a:cubicBezTo>
                  <a:pt x="914400" y="210178"/>
                  <a:pt x="788473" y="268416"/>
                  <a:pt x="601779" y="289159"/>
                </a:cubicBezTo>
                <a:cubicBezTo>
                  <a:pt x="555160" y="294339"/>
                  <a:pt x="506340" y="296980"/>
                  <a:pt x="457200" y="296980"/>
                </a:cubicBezTo>
                <a:cubicBezTo>
                  <a:pt x="408059" y="296980"/>
                  <a:pt x="359240" y="294339"/>
                  <a:pt x="312621" y="289159"/>
                </a:cubicBezTo>
                <a:cubicBezTo>
                  <a:pt x="125927" y="268415"/>
                  <a:pt x="0" y="210177"/>
                  <a:pt x="1" y="144579"/>
                </a:cubicBezTo>
                <a:lnTo>
                  <a:pt x="0" y="144579"/>
                </a:lnTo>
                <a:cubicBezTo>
                  <a:pt x="1" y="78982"/>
                  <a:pt x="125927" y="20744"/>
                  <a:pt x="312621" y="0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5640715" y="3048000"/>
            <a:ext cx="455285" cy="455286"/>
          </a:xfrm>
          <a:custGeom>
            <a:avLst/>
            <a:gdLst>
              <a:gd name="connsiteX0" fmla="*/ 0 w 533400"/>
              <a:gd name="connsiteY0" fmla="*/ 266700 h 533400"/>
              <a:gd name="connsiteX1" fmla="*/ 78115 w 533400"/>
              <a:gd name="connsiteY1" fmla="*/ 78115 h 533400"/>
              <a:gd name="connsiteX2" fmla="*/ 266701 w 533400"/>
              <a:gd name="connsiteY2" fmla="*/ 1 h 533400"/>
              <a:gd name="connsiteX3" fmla="*/ 455286 w 533400"/>
              <a:gd name="connsiteY3" fmla="*/ 78116 h 533400"/>
              <a:gd name="connsiteX4" fmla="*/ 533400 w 533400"/>
              <a:gd name="connsiteY4" fmla="*/ 266702 h 533400"/>
              <a:gd name="connsiteX5" fmla="*/ 455285 w 533400"/>
              <a:gd name="connsiteY5" fmla="*/ 455287 h 533400"/>
              <a:gd name="connsiteX6" fmla="*/ 266700 w 533400"/>
              <a:gd name="connsiteY6" fmla="*/ 533402 h 533400"/>
              <a:gd name="connsiteX7" fmla="*/ 78115 w 533400"/>
              <a:gd name="connsiteY7" fmla="*/ 455287 h 533400"/>
              <a:gd name="connsiteX8" fmla="*/ 1 w 533400"/>
              <a:gd name="connsiteY8" fmla="*/ 266701 h 533400"/>
              <a:gd name="connsiteX9" fmla="*/ 0 w 533400"/>
              <a:gd name="connsiteY9" fmla="*/ 266700 h 533400"/>
              <a:gd name="connsiteX0" fmla="*/ 266700 w 533400"/>
              <a:gd name="connsiteY0" fmla="*/ 533401 h 624841"/>
              <a:gd name="connsiteX1" fmla="*/ 78115 w 533400"/>
              <a:gd name="connsiteY1" fmla="*/ 455286 h 624841"/>
              <a:gd name="connsiteX2" fmla="*/ 1 w 533400"/>
              <a:gd name="connsiteY2" fmla="*/ 266700 h 624841"/>
              <a:gd name="connsiteX3" fmla="*/ 0 w 533400"/>
              <a:gd name="connsiteY3" fmla="*/ 266699 h 624841"/>
              <a:gd name="connsiteX4" fmla="*/ 78115 w 533400"/>
              <a:gd name="connsiteY4" fmla="*/ 78114 h 624841"/>
              <a:gd name="connsiteX5" fmla="*/ 266701 w 533400"/>
              <a:gd name="connsiteY5" fmla="*/ 0 h 624841"/>
              <a:gd name="connsiteX6" fmla="*/ 455286 w 533400"/>
              <a:gd name="connsiteY6" fmla="*/ 78115 h 624841"/>
              <a:gd name="connsiteX7" fmla="*/ 533400 w 533400"/>
              <a:gd name="connsiteY7" fmla="*/ 266701 h 624841"/>
              <a:gd name="connsiteX8" fmla="*/ 455285 w 533400"/>
              <a:gd name="connsiteY8" fmla="*/ 455286 h 624841"/>
              <a:gd name="connsiteX9" fmla="*/ 358140 w 533400"/>
              <a:gd name="connsiteY9" fmla="*/ 624841 h 624841"/>
              <a:gd name="connsiteX0" fmla="*/ 266700 w 533400"/>
              <a:gd name="connsiteY0" fmla="*/ 533401 h 533401"/>
              <a:gd name="connsiteX1" fmla="*/ 78115 w 533400"/>
              <a:gd name="connsiteY1" fmla="*/ 455286 h 533401"/>
              <a:gd name="connsiteX2" fmla="*/ 1 w 533400"/>
              <a:gd name="connsiteY2" fmla="*/ 266700 h 533401"/>
              <a:gd name="connsiteX3" fmla="*/ 0 w 533400"/>
              <a:gd name="connsiteY3" fmla="*/ 266699 h 533401"/>
              <a:gd name="connsiteX4" fmla="*/ 78115 w 533400"/>
              <a:gd name="connsiteY4" fmla="*/ 78114 h 533401"/>
              <a:gd name="connsiteX5" fmla="*/ 266701 w 533400"/>
              <a:gd name="connsiteY5" fmla="*/ 0 h 533401"/>
              <a:gd name="connsiteX6" fmla="*/ 455286 w 533400"/>
              <a:gd name="connsiteY6" fmla="*/ 78115 h 533401"/>
              <a:gd name="connsiteX7" fmla="*/ 533400 w 533400"/>
              <a:gd name="connsiteY7" fmla="*/ 266701 h 533401"/>
              <a:gd name="connsiteX8" fmla="*/ 455285 w 533400"/>
              <a:gd name="connsiteY8" fmla="*/ 455286 h 533401"/>
              <a:gd name="connsiteX0" fmla="*/ 78115 w 533400"/>
              <a:gd name="connsiteY0" fmla="*/ 455286 h 455286"/>
              <a:gd name="connsiteX1" fmla="*/ 1 w 533400"/>
              <a:gd name="connsiteY1" fmla="*/ 266700 h 455286"/>
              <a:gd name="connsiteX2" fmla="*/ 0 w 533400"/>
              <a:gd name="connsiteY2" fmla="*/ 266699 h 455286"/>
              <a:gd name="connsiteX3" fmla="*/ 78115 w 533400"/>
              <a:gd name="connsiteY3" fmla="*/ 78114 h 455286"/>
              <a:gd name="connsiteX4" fmla="*/ 266701 w 533400"/>
              <a:gd name="connsiteY4" fmla="*/ 0 h 455286"/>
              <a:gd name="connsiteX5" fmla="*/ 455286 w 533400"/>
              <a:gd name="connsiteY5" fmla="*/ 78115 h 455286"/>
              <a:gd name="connsiteX6" fmla="*/ 533400 w 533400"/>
              <a:gd name="connsiteY6" fmla="*/ 266701 h 455286"/>
              <a:gd name="connsiteX7" fmla="*/ 455285 w 533400"/>
              <a:gd name="connsiteY7" fmla="*/ 455286 h 455286"/>
              <a:gd name="connsiteX0" fmla="*/ 1 w 533400"/>
              <a:gd name="connsiteY0" fmla="*/ 266700 h 455286"/>
              <a:gd name="connsiteX1" fmla="*/ 0 w 533400"/>
              <a:gd name="connsiteY1" fmla="*/ 266699 h 455286"/>
              <a:gd name="connsiteX2" fmla="*/ 78115 w 533400"/>
              <a:gd name="connsiteY2" fmla="*/ 78114 h 455286"/>
              <a:gd name="connsiteX3" fmla="*/ 266701 w 533400"/>
              <a:gd name="connsiteY3" fmla="*/ 0 h 455286"/>
              <a:gd name="connsiteX4" fmla="*/ 455286 w 533400"/>
              <a:gd name="connsiteY4" fmla="*/ 78115 h 455286"/>
              <a:gd name="connsiteX5" fmla="*/ 533400 w 533400"/>
              <a:gd name="connsiteY5" fmla="*/ 266701 h 455286"/>
              <a:gd name="connsiteX6" fmla="*/ 455285 w 533400"/>
              <a:gd name="connsiteY6" fmla="*/ 455286 h 455286"/>
              <a:gd name="connsiteX0" fmla="*/ 0 w 533399"/>
              <a:gd name="connsiteY0" fmla="*/ 266700 h 455286"/>
              <a:gd name="connsiteX1" fmla="*/ 78114 w 533399"/>
              <a:gd name="connsiteY1" fmla="*/ 78114 h 455286"/>
              <a:gd name="connsiteX2" fmla="*/ 266700 w 533399"/>
              <a:gd name="connsiteY2" fmla="*/ 0 h 455286"/>
              <a:gd name="connsiteX3" fmla="*/ 455285 w 533399"/>
              <a:gd name="connsiteY3" fmla="*/ 78115 h 455286"/>
              <a:gd name="connsiteX4" fmla="*/ 533399 w 533399"/>
              <a:gd name="connsiteY4" fmla="*/ 266701 h 455286"/>
              <a:gd name="connsiteX5" fmla="*/ 455284 w 533399"/>
              <a:gd name="connsiteY5" fmla="*/ 455286 h 455286"/>
              <a:gd name="connsiteX0" fmla="*/ 0 w 455285"/>
              <a:gd name="connsiteY0" fmla="*/ 78114 h 455286"/>
              <a:gd name="connsiteX1" fmla="*/ 188586 w 455285"/>
              <a:gd name="connsiteY1" fmla="*/ 0 h 455286"/>
              <a:gd name="connsiteX2" fmla="*/ 377171 w 455285"/>
              <a:gd name="connsiteY2" fmla="*/ 78115 h 455286"/>
              <a:gd name="connsiteX3" fmla="*/ 455285 w 455285"/>
              <a:gd name="connsiteY3" fmla="*/ 266701 h 455286"/>
              <a:gd name="connsiteX4" fmla="*/ 377170 w 455285"/>
              <a:gd name="connsiteY4" fmla="*/ 455286 h 455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5285" h="455286">
                <a:moveTo>
                  <a:pt x="0" y="78114"/>
                </a:moveTo>
                <a:cubicBezTo>
                  <a:pt x="50016" y="28098"/>
                  <a:pt x="117852" y="0"/>
                  <a:pt x="188586" y="0"/>
                </a:cubicBezTo>
                <a:cubicBezTo>
                  <a:pt x="259319" y="0"/>
                  <a:pt x="327155" y="28099"/>
                  <a:pt x="377171" y="78115"/>
                </a:cubicBezTo>
                <a:cubicBezTo>
                  <a:pt x="427187" y="128131"/>
                  <a:pt x="455285" y="195967"/>
                  <a:pt x="455285" y="266701"/>
                </a:cubicBezTo>
                <a:cubicBezTo>
                  <a:pt x="455285" y="337434"/>
                  <a:pt x="427186" y="405270"/>
                  <a:pt x="377170" y="455286"/>
                </a:cubicBezTo>
              </a:path>
            </a:pathLst>
          </a:custGeom>
          <a:noFill/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7467600" y="3048000"/>
            <a:ext cx="455285" cy="455286"/>
          </a:xfrm>
          <a:custGeom>
            <a:avLst/>
            <a:gdLst>
              <a:gd name="connsiteX0" fmla="*/ 0 w 533400"/>
              <a:gd name="connsiteY0" fmla="*/ 266700 h 533400"/>
              <a:gd name="connsiteX1" fmla="*/ 78115 w 533400"/>
              <a:gd name="connsiteY1" fmla="*/ 78115 h 533400"/>
              <a:gd name="connsiteX2" fmla="*/ 266701 w 533400"/>
              <a:gd name="connsiteY2" fmla="*/ 1 h 533400"/>
              <a:gd name="connsiteX3" fmla="*/ 455286 w 533400"/>
              <a:gd name="connsiteY3" fmla="*/ 78116 h 533400"/>
              <a:gd name="connsiteX4" fmla="*/ 533400 w 533400"/>
              <a:gd name="connsiteY4" fmla="*/ 266702 h 533400"/>
              <a:gd name="connsiteX5" fmla="*/ 455285 w 533400"/>
              <a:gd name="connsiteY5" fmla="*/ 455287 h 533400"/>
              <a:gd name="connsiteX6" fmla="*/ 266700 w 533400"/>
              <a:gd name="connsiteY6" fmla="*/ 533402 h 533400"/>
              <a:gd name="connsiteX7" fmla="*/ 78115 w 533400"/>
              <a:gd name="connsiteY7" fmla="*/ 455287 h 533400"/>
              <a:gd name="connsiteX8" fmla="*/ 1 w 533400"/>
              <a:gd name="connsiteY8" fmla="*/ 266701 h 533400"/>
              <a:gd name="connsiteX9" fmla="*/ 0 w 533400"/>
              <a:gd name="connsiteY9" fmla="*/ 266700 h 533400"/>
              <a:gd name="connsiteX0" fmla="*/ 266700 w 533400"/>
              <a:gd name="connsiteY0" fmla="*/ 533401 h 624841"/>
              <a:gd name="connsiteX1" fmla="*/ 78115 w 533400"/>
              <a:gd name="connsiteY1" fmla="*/ 455286 h 624841"/>
              <a:gd name="connsiteX2" fmla="*/ 1 w 533400"/>
              <a:gd name="connsiteY2" fmla="*/ 266700 h 624841"/>
              <a:gd name="connsiteX3" fmla="*/ 0 w 533400"/>
              <a:gd name="connsiteY3" fmla="*/ 266699 h 624841"/>
              <a:gd name="connsiteX4" fmla="*/ 78115 w 533400"/>
              <a:gd name="connsiteY4" fmla="*/ 78114 h 624841"/>
              <a:gd name="connsiteX5" fmla="*/ 266701 w 533400"/>
              <a:gd name="connsiteY5" fmla="*/ 0 h 624841"/>
              <a:gd name="connsiteX6" fmla="*/ 455286 w 533400"/>
              <a:gd name="connsiteY6" fmla="*/ 78115 h 624841"/>
              <a:gd name="connsiteX7" fmla="*/ 533400 w 533400"/>
              <a:gd name="connsiteY7" fmla="*/ 266701 h 624841"/>
              <a:gd name="connsiteX8" fmla="*/ 455285 w 533400"/>
              <a:gd name="connsiteY8" fmla="*/ 455286 h 624841"/>
              <a:gd name="connsiteX9" fmla="*/ 358140 w 533400"/>
              <a:gd name="connsiteY9" fmla="*/ 624841 h 624841"/>
              <a:gd name="connsiteX0" fmla="*/ 266700 w 533400"/>
              <a:gd name="connsiteY0" fmla="*/ 533401 h 533401"/>
              <a:gd name="connsiteX1" fmla="*/ 78115 w 533400"/>
              <a:gd name="connsiteY1" fmla="*/ 455286 h 533401"/>
              <a:gd name="connsiteX2" fmla="*/ 1 w 533400"/>
              <a:gd name="connsiteY2" fmla="*/ 266700 h 533401"/>
              <a:gd name="connsiteX3" fmla="*/ 0 w 533400"/>
              <a:gd name="connsiteY3" fmla="*/ 266699 h 533401"/>
              <a:gd name="connsiteX4" fmla="*/ 78115 w 533400"/>
              <a:gd name="connsiteY4" fmla="*/ 78114 h 533401"/>
              <a:gd name="connsiteX5" fmla="*/ 266701 w 533400"/>
              <a:gd name="connsiteY5" fmla="*/ 0 h 533401"/>
              <a:gd name="connsiteX6" fmla="*/ 455286 w 533400"/>
              <a:gd name="connsiteY6" fmla="*/ 78115 h 533401"/>
              <a:gd name="connsiteX7" fmla="*/ 533400 w 533400"/>
              <a:gd name="connsiteY7" fmla="*/ 266701 h 533401"/>
              <a:gd name="connsiteX8" fmla="*/ 455285 w 533400"/>
              <a:gd name="connsiteY8" fmla="*/ 455286 h 533401"/>
              <a:gd name="connsiteX0" fmla="*/ 78115 w 533400"/>
              <a:gd name="connsiteY0" fmla="*/ 455286 h 455286"/>
              <a:gd name="connsiteX1" fmla="*/ 1 w 533400"/>
              <a:gd name="connsiteY1" fmla="*/ 266700 h 455286"/>
              <a:gd name="connsiteX2" fmla="*/ 0 w 533400"/>
              <a:gd name="connsiteY2" fmla="*/ 266699 h 455286"/>
              <a:gd name="connsiteX3" fmla="*/ 78115 w 533400"/>
              <a:gd name="connsiteY3" fmla="*/ 78114 h 455286"/>
              <a:gd name="connsiteX4" fmla="*/ 266701 w 533400"/>
              <a:gd name="connsiteY4" fmla="*/ 0 h 455286"/>
              <a:gd name="connsiteX5" fmla="*/ 455286 w 533400"/>
              <a:gd name="connsiteY5" fmla="*/ 78115 h 455286"/>
              <a:gd name="connsiteX6" fmla="*/ 533400 w 533400"/>
              <a:gd name="connsiteY6" fmla="*/ 266701 h 455286"/>
              <a:gd name="connsiteX7" fmla="*/ 455285 w 533400"/>
              <a:gd name="connsiteY7" fmla="*/ 455286 h 455286"/>
              <a:gd name="connsiteX0" fmla="*/ 1 w 533400"/>
              <a:gd name="connsiteY0" fmla="*/ 266700 h 455286"/>
              <a:gd name="connsiteX1" fmla="*/ 0 w 533400"/>
              <a:gd name="connsiteY1" fmla="*/ 266699 h 455286"/>
              <a:gd name="connsiteX2" fmla="*/ 78115 w 533400"/>
              <a:gd name="connsiteY2" fmla="*/ 78114 h 455286"/>
              <a:gd name="connsiteX3" fmla="*/ 266701 w 533400"/>
              <a:gd name="connsiteY3" fmla="*/ 0 h 455286"/>
              <a:gd name="connsiteX4" fmla="*/ 455286 w 533400"/>
              <a:gd name="connsiteY4" fmla="*/ 78115 h 455286"/>
              <a:gd name="connsiteX5" fmla="*/ 533400 w 533400"/>
              <a:gd name="connsiteY5" fmla="*/ 266701 h 455286"/>
              <a:gd name="connsiteX6" fmla="*/ 455285 w 533400"/>
              <a:gd name="connsiteY6" fmla="*/ 455286 h 455286"/>
              <a:gd name="connsiteX0" fmla="*/ 0 w 533399"/>
              <a:gd name="connsiteY0" fmla="*/ 266700 h 455286"/>
              <a:gd name="connsiteX1" fmla="*/ 78114 w 533399"/>
              <a:gd name="connsiteY1" fmla="*/ 78114 h 455286"/>
              <a:gd name="connsiteX2" fmla="*/ 266700 w 533399"/>
              <a:gd name="connsiteY2" fmla="*/ 0 h 455286"/>
              <a:gd name="connsiteX3" fmla="*/ 455285 w 533399"/>
              <a:gd name="connsiteY3" fmla="*/ 78115 h 455286"/>
              <a:gd name="connsiteX4" fmla="*/ 533399 w 533399"/>
              <a:gd name="connsiteY4" fmla="*/ 266701 h 455286"/>
              <a:gd name="connsiteX5" fmla="*/ 455284 w 533399"/>
              <a:gd name="connsiteY5" fmla="*/ 455286 h 455286"/>
              <a:gd name="connsiteX0" fmla="*/ 0 w 455285"/>
              <a:gd name="connsiteY0" fmla="*/ 78114 h 455286"/>
              <a:gd name="connsiteX1" fmla="*/ 188586 w 455285"/>
              <a:gd name="connsiteY1" fmla="*/ 0 h 455286"/>
              <a:gd name="connsiteX2" fmla="*/ 377171 w 455285"/>
              <a:gd name="connsiteY2" fmla="*/ 78115 h 455286"/>
              <a:gd name="connsiteX3" fmla="*/ 455285 w 455285"/>
              <a:gd name="connsiteY3" fmla="*/ 266701 h 455286"/>
              <a:gd name="connsiteX4" fmla="*/ 377170 w 455285"/>
              <a:gd name="connsiteY4" fmla="*/ 455286 h 455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5285" h="455286">
                <a:moveTo>
                  <a:pt x="0" y="78114"/>
                </a:moveTo>
                <a:cubicBezTo>
                  <a:pt x="50016" y="28098"/>
                  <a:pt x="117852" y="0"/>
                  <a:pt x="188586" y="0"/>
                </a:cubicBezTo>
                <a:cubicBezTo>
                  <a:pt x="259319" y="0"/>
                  <a:pt x="327155" y="28099"/>
                  <a:pt x="377171" y="78115"/>
                </a:cubicBezTo>
                <a:cubicBezTo>
                  <a:pt x="427187" y="128131"/>
                  <a:pt x="455285" y="195967"/>
                  <a:pt x="455285" y="266701"/>
                </a:cubicBezTo>
                <a:cubicBezTo>
                  <a:pt x="455285" y="337434"/>
                  <a:pt x="427186" y="405270"/>
                  <a:pt x="377170" y="455286"/>
                </a:cubicBezTo>
              </a:path>
            </a:pathLst>
          </a:custGeom>
          <a:noFill/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/>
          <p:cNvSpPr txBox="1"/>
          <p:nvPr/>
        </p:nvSpPr>
        <p:spPr>
          <a:xfrm>
            <a:off x="5943600" y="48006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Symbol" pitchFamily="18" charset="2"/>
              </a:rPr>
              <a:t>q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6172200" y="3244334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Symbol" pitchFamily="18" charset="2"/>
              </a:rPr>
              <a:t>q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8001000" y="3244334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Symbol" pitchFamily="18" charset="2"/>
              </a:rPr>
              <a:t>q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516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Straight Connector 36"/>
          <p:cNvCxnSpPr/>
          <p:nvPr/>
        </p:nvCxnSpPr>
        <p:spPr>
          <a:xfrm rot="10800000">
            <a:off x="3488383" y="3657600"/>
            <a:ext cx="609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Spherical Manipulator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E29327D7-175D-4C42-8077-2268929F14E5}" type="datetime1">
              <a:rPr lang="en-US" smtClean="0"/>
              <a:pPr algn="r"/>
              <a:t>1/5/2017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RRP</a:t>
            </a:r>
          </a:p>
          <a:p>
            <a:r>
              <a:rPr lang="en-CA" dirty="0" smtClean="0"/>
              <a:t>Stanford arm </a:t>
            </a:r>
          </a:p>
          <a:p>
            <a:pPr lvl="1"/>
            <a:r>
              <a:rPr lang="en-CA" sz="1400" dirty="0" smtClean="0">
                <a:hlinkClick r:id="rId2"/>
              </a:rPr>
              <a:t>http://infolab.stanford.edu/pub/voy/museum/pictures/display/robots/IMG_2404ArmFrontPeekingOut.JPG</a:t>
            </a:r>
            <a:r>
              <a:rPr lang="en-CA" dirty="0" smtClean="0"/>
              <a:t> </a:t>
            </a:r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Common Manipulator Arrangements</a:t>
            </a:r>
            <a:endParaRPr lang="en-US" dirty="0"/>
          </a:p>
        </p:txBody>
      </p:sp>
      <p:sp>
        <p:nvSpPr>
          <p:cNvPr id="7" name="Flowchart: Magnetic Disk 6"/>
          <p:cNvSpPr/>
          <p:nvPr/>
        </p:nvSpPr>
        <p:spPr>
          <a:xfrm>
            <a:off x="2726383" y="5257800"/>
            <a:ext cx="914400" cy="838200"/>
          </a:xfrm>
          <a:prstGeom prst="flowChartMagneticDisk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rot="5400000" flipH="1" flipV="1">
            <a:off x="2650183" y="4876800"/>
            <a:ext cx="1066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869383" y="3886200"/>
            <a:ext cx="93121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2726383" y="3276600"/>
            <a:ext cx="914400" cy="914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573983" y="3429000"/>
            <a:ext cx="914400" cy="914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954983" y="38100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>
            <a:stCxn id="9" idx="3"/>
          </p:cNvCxnSpPr>
          <p:nvPr/>
        </p:nvCxnSpPr>
        <p:spPr>
          <a:xfrm rot="5400000">
            <a:off x="2802583" y="3940082"/>
            <a:ext cx="174718" cy="17471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802583" y="4114800"/>
            <a:ext cx="838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 flipH="1" flipV="1">
            <a:off x="3640783" y="3657600"/>
            <a:ext cx="457200" cy="4572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5400000" flipH="1" flipV="1">
            <a:off x="3488383" y="2971800"/>
            <a:ext cx="457200" cy="457200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22" idx="0"/>
            <a:endCxn id="22" idx="0"/>
          </p:cNvCxnSpPr>
          <p:nvPr/>
        </p:nvCxnSpPr>
        <p:spPr>
          <a:xfrm rot="5400000" flipH="1" flipV="1">
            <a:off x="3183583" y="327660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>
            <a:off x="2916883" y="3086100"/>
            <a:ext cx="533400" cy="0"/>
          </a:xfrm>
          <a:prstGeom prst="line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2954983" y="236220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3945583" y="259080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6934200" y="365760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2012599" y="5486400"/>
            <a:ext cx="665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waist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1507183" y="3657600"/>
            <a:ext cx="1000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shoulder</a:t>
            </a:r>
            <a:endParaRPr lang="en-US" dirty="0"/>
          </a:p>
        </p:txBody>
      </p:sp>
      <p:sp>
        <p:nvSpPr>
          <p:cNvPr id="64" name="Freeform 63"/>
          <p:cNvSpPr/>
          <p:nvPr/>
        </p:nvSpPr>
        <p:spPr>
          <a:xfrm>
            <a:off x="2726383" y="4876800"/>
            <a:ext cx="914401" cy="296980"/>
          </a:xfrm>
          <a:custGeom>
            <a:avLst/>
            <a:gdLst>
              <a:gd name="connsiteX0" fmla="*/ 0 w 914400"/>
              <a:gd name="connsiteY0" fmla="*/ 152400 h 304800"/>
              <a:gd name="connsiteX1" fmla="*/ 312621 w 914400"/>
              <a:gd name="connsiteY1" fmla="*/ 7821 h 304800"/>
              <a:gd name="connsiteX2" fmla="*/ 457200 w 914400"/>
              <a:gd name="connsiteY2" fmla="*/ 0 h 304800"/>
              <a:gd name="connsiteX3" fmla="*/ 601780 w 914400"/>
              <a:gd name="connsiteY3" fmla="*/ 7821 h 304800"/>
              <a:gd name="connsiteX4" fmla="*/ 914400 w 914400"/>
              <a:gd name="connsiteY4" fmla="*/ 152401 h 304800"/>
              <a:gd name="connsiteX5" fmla="*/ 601779 w 914400"/>
              <a:gd name="connsiteY5" fmla="*/ 296980 h 304800"/>
              <a:gd name="connsiteX6" fmla="*/ 457200 w 914400"/>
              <a:gd name="connsiteY6" fmla="*/ 304801 h 304800"/>
              <a:gd name="connsiteX7" fmla="*/ 312621 w 914400"/>
              <a:gd name="connsiteY7" fmla="*/ 296980 h 304800"/>
              <a:gd name="connsiteX8" fmla="*/ 1 w 914400"/>
              <a:gd name="connsiteY8" fmla="*/ 152400 h 304800"/>
              <a:gd name="connsiteX9" fmla="*/ 0 w 914400"/>
              <a:gd name="connsiteY9" fmla="*/ 152400 h 304800"/>
              <a:gd name="connsiteX0" fmla="*/ 457200 w 914401"/>
              <a:gd name="connsiteY0" fmla="*/ 0 h 304801"/>
              <a:gd name="connsiteX1" fmla="*/ 601780 w 914401"/>
              <a:gd name="connsiteY1" fmla="*/ 7821 h 304801"/>
              <a:gd name="connsiteX2" fmla="*/ 914400 w 914401"/>
              <a:gd name="connsiteY2" fmla="*/ 152401 h 304801"/>
              <a:gd name="connsiteX3" fmla="*/ 601779 w 914401"/>
              <a:gd name="connsiteY3" fmla="*/ 296980 h 304801"/>
              <a:gd name="connsiteX4" fmla="*/ 457200 w 914401"/>
              <a:gd name="connsiteY4" fmla="*/ 304801 h 304801"/>
              <a:gd name="connsiteX5" fmla="*/ 312621 w 914401"/>
              <a:gd name="connsiteY5" fmla="*/ 296980 h 304801"/>
              <a:gd name="connsiteX6" fmla="*/ 1 w 914401"/>
              <a:gd name="connsiteY6" fmla="*/ 152400 h 304801"/>
              <a:gd name="connsiteX7" fmla="*/ 0 w 914401"/>
              <a:gd name="connsiteY7" fmla="*/ 152400 h 304801"/>
              <a:gd name="connsiteX8" fmla="*/ 312621 w 914401"/>
              <a:gd name="connsiteY8" fmla="*/ 7821 h 304801"/>
              <a:gd name="connsiteX9" fmla="*/ 548640 w 914401"/>
              <a:gd name="connsiteY9" fmla="*/ 91440 h 304801"/>
              <a:gd name="connsiteX0" fmla="*/ 457200 w 914401"/>
              <a:gd name="connsiteY0" fmla="*/ 0 h 304801"/>
              <a:gd name="connsiteX1" fmla="*/ 601780 w 914401"/>
              <a:gd name="connsiteY1" fmla="*/ 7821 h 304801"/>
              <a:gd name="connsiteX2" fmla="*/ 914400 w 914401"/>
              <a:gd name="connsiteY2" fmla="*/ 152401 h 304801"/>
              <a:gd name="connsiteX3" fmla="*/ 601779 w 914401"/>
              <a:gd name="connsiteY3" fmla="*/ 296980 h 304801"/>
              <a:gd name="connsiteX4" fmla="*/ 457200 w 914401"/>
              <a:gd name="connsiteY4" fmla="*/ 304801 h 304801"/>
              <a:gd name="connsiteX5" fmla="*/ 312621 w 914401"/>
              <a:gd name="connsiteY5" fmla="*/ 296980 h 304801"/>
              <a:gd name="connsiteX6" fmla="*/ 1 w 914401"/>
              <a:gd name="connsiteY6" fmla="*/ 152400 h 304801"/>
              <a:gd name="connsiteX7" fmla="*/ 0 w 914401"/>
              <a:gd name="connsiteY7" fmla="*/ 152400 h 304801"/>
              <a:gd name="connsiteX8" fmla="*/ 312621 w 914401"/>
              <a:gd name="connsiteY8" fmla="*/ 7821 h 304801"/>
              <a:gd name="connsiteX0" fmla="*/ 601780 w 914401"/>
              <a:gd name="connsiteY0" fmla="*/ 0 h 296980"/>
              <a:gd name="connsiteX1" fmla="*/ 914400 w 914401"/>
              <a:gd name="connsiteY1" fmla="*/ 144580 h 296980"/>
              <a:gd name="connsiteX2" fmla="*/ 601779 w 914401"/>
              <a:gd name="connsiteY2" fmla="*/ 289159 h 296980"/>
              <a:gd name="connsiteX3" fmla="*/ 457200 w 914401"/>
              <a:gd name="connsiteY3" fmla="*/ 296980 h 296980"/>
              <a:gd name="connsiteX4" fmla="*/ 312621 w 914401"/>
              <a:gd name="connsiteY4" fmla="*/ 289159 h 296980"/>
              <a:gd name="connsiteX5" fmla="*/ 1 w 914401"/>
              <a:gd name="connsiteY5" fmla="*/ 144579 h 296980"/>
              <a:gd name="connsiteX6" fmla="*/ 0 w 914401"/>
              <a:gd name="connsiteY6" fmla="*/ 144579 h 296980"/>
              <a:gd name="connsiteX7" fmla="*/ 312621 w 914401"/>
              <a:gd name="connsiteY7" fmla="*/ 0 h 296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401" h="296980">
                <a:moveTo>
                  <a:pt x="601780" y="0"/>
                </a:moveTo>
                <a:cubicBezTo>
                  <a:pt x="788475" y="20744"/>
                  <a:pt x="914401" y="78982"/>
                  <a:pt x="914400" y="144580"/>
                </a:cubicBezTo>
                <a:cubicBezTo>
                  <a:pt x="914400" y="210178"/>
                  <a:pt x="788473" y="268416"/>
                  <a:pt x="601779" y="289159"/>
                </a:cubicBezTo>
                <a:cubicBezTo>
                  <a:pt x="555160" y="294339"/>
                  <a:pt x="506340" y="296980"/>
                  <a:pt x="457200" y="296980"/>
                </a:cubicBezTo>
                <a:cubicBezTo>
                  <a:pt x="408059" y="296980"/>
                  <a:pt x="359240" y="294339"/>
                  <a:pt x="312621" y="289159"/>
                </a:cubicBezTo>
                <a:cubicBezTo>
                  <a:pt x="125927" y="268415"/>
                  <a:pt x="0" y="210177"/>
                  <a:pt x="1" y="144579"/>
                </a:cubicBezTo>
                <a:lnTo>
                  <a:pt x="0" y="144579"/>
                </a:lnTo>
                <a:cubicBezTo>
                  <a:pt x="1" y="78982"/>
                  <a:pt x="125927" y="20744"/>
                  <a:pt x="312621" y="0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>
            <a:off x="3414098" y="3048000"/>
            <a:ext cx="455285" cy="455286"/>
          </a:xfrm>
          <a:custGeom>
            <a:avLst/>
            <a:gdLst>
              <a:gd name="connsiteX0" fmla="*/ 0 w 533400"/>
              <a:gd name="connsiteY0" fmla="*/ 266700 h 533400"/>
              <a:gd name="connsiteX1" fmla="*/ 78115 w 533400"/>
              <a:gd name="connsiteY1" fmla="*/ 78115 h 533400"/>
              <a:gd name="connsiteX2" fmla="*/ 266701 w 533400"/>
              <a:gd name="connsiteY2" fmla="*/ 1 h 533400"/>
              <a:gd name="connsiteX3" fmla="*/ 455286 w 533400"/>
              <a:gd name="connsiteY3" fmla="*/ 78116 h 533400"/>
              <a:gd name="connsiteX4" fmla="*/ 533400 w 533400"/>
              <a:gd name="connsiteY4" fmla="*/ 266702 h 533400"/>
              <a:gd name="connsiteX5" fmla="*/ 455285 w 533400"/>
              <a:gd name="connsiteY5" fmla="*/ 455287 h 533400"/>
              <a:gd name="connsiteX6" fmla="*/ 266700 w 533400"/>
              <a:gd name="connsiteY6" fmla="*/ 533402 h 533400"/>
              <a:gd name="connsiteX7" fmla="*/ 78115 w 533400"/>
              <a:gd name="connsiteY7" fmla="*/ 455287 h 533400"/>
              <a:gd name="connsiteX8" fmla="*/ 1 w 533400"/>
              <a:gd name="connsiteY8" fmla="*/ 266701 h 533400"/>
              <a:gd name="connsiteX9" fmla="*/ 0 w 533400"/>
              <a:gd name="connsiteY9" fmla="*/ 266700 h 533400"/>
              <a:gd name="connsiteX0" fmla="*/ 266700 w 533400"/>
              <a:gd name="connsiteY0" fmla="*/ 533401 h 624841"/>
              <a:gd name="connsiteX1" fmla="*/ 78115 w 533400"/>
              <a:gd name="connsiteY1" fmla="*/ 455286 h 624841"/>
              <a:gd name="connsiteX2" fmla="*/ 1 w 533400"/>
              <a:gd name="connsiteY2" fmla="*/ 266700 h 624841"/>
              <a:gd name="connsiteX3" fmla="*/ 0 w 533400"/>
              <a:gd name="connsiteY3" fmla="*/ 266699 h 624841"/>
              <a:gd name="connsiteX4" fmla="*/ 78115 w 533400"/>
              <a:gd name="connsiteY4" fmla="*/ 78114 h 624841"/>
              <a:gd name="connsiteX5" fmla="*/ 266701 w 533400"/>
              <a:gd name="connsiteY5" fmla="*/ 0 h 624841"/>
              <a:gd name="connsiteX6" fmla="*/ 455286 w 533400"/>
              <a:gd name="connsiteY6" fmla="*/ 78115 h 624841"/>
              <a:gd name="connsiteX7" fmla="*/ 533400 w 533400"/>
              <a:gd name="connsiteY7" fmla="*/ 266701 h 624841"/>
              <a:gd name="connsiteX8" fmla="*/ 455285 w 533400"/>
              <a:gd name="connsiteY8" fmla="*/ 455286 h 624841"/>
              <a:gd name="connsiteX9" fmla="*/ 358140 w 533400"/>
              <a:gd name="connsiteY9" fmla="*/ 624841 h 624841"/>
              <a:gd name="connsiteX0" fmla="*/ 266700 w 533400"/>
              <a:gd name="connsiteY0" fmla="*/ 533401 h 533401"/>
              <a:gd name="connsiteX1" fmla="*/ 78115 w 533400"/>
              <a:gd name="connsiteY1" fmla="*/ 455286 h 533401"/>
              <a:gd name="connsiteX2" fmla="*/ 1 w 533400"/>
              <a:gd name="connsiteY2" fmla="*/ 266700 h 533401"/>
              <a:gd name="connsiteX3" fmla="*/ 0 w 533400"/>
              <a:gd name="connsiteY3" fmla="*/ 266699 h 533401"/>
              <a:gd name="connsiteX4" fmla="*/ 78115 w 533400"/>
              <a:gd name="connsiteY4" fmla="*/ 78114 h 533401"/>
              <a:gd name="connsiteX5" fmla="*/ 266701 w 533400"/>
              <a:gd name="connsiteY5" fmla="*/ 0 h 533401"/>
              <a:gd name="connsiteX6" fmla="*/ 455286 w 533400"/>
              <a:gd name="connsiteY6" fmla="*/ 78115 h 533401"/>
              <a:gd name="connsiteX7" fmla="*/ 533400 w 533400"/>
              <a:gd name="connsiteY7" fmla="*/ 266701 h 533401"/>
              <a:gd name="connsiteX8" fmla="*/ 455285 w 533400"/>
              <a:gd name="connsiteY8" fmla="*/ 455286 h 533401"/>
              <a:gd name="connsiteX0" fmla="*/ 78115 w 533400"/>
              <a:gd name="connsiteY0" fmla="*/ 455286 h 455286"/>
              <a:gd name="connsiteX1" fmla="*/ 1 w 533400"/>
              <a:gd name="connsiteY1" fmla="*/ 266700 h 455286"/>
              <a:gd name="connsiteX2" fmla="*/ 0 w 533400"/>
              <a:gd name="connsiteY2" fmla="*/ 266699 h 455286"/>
              <a:gd name="connsiteX3" fmla="*/ 78115 w 533400"/>
              <a:gd name="connsiteY3" fmla="*/ 78114 h 455286"/>
              <a:gd name="connsiteX4" fmla="*/ 266701 w 533400"/>
              <a:gd name="connsiteY4" fmla="*/ 0 h 455286"/>
              <a:gd name="connsiteX5" fmla="*/ 455286 w 533400"/>
              <a:gd name="connsiteY5" fmla="*/ 78115 h 455286"/>
              <a:gd name="connsiteX6" fmla="*/ 533400 w 533400"/>
              <a:gd name="connsiteY6" fmla="*/ 266701 h 455286"/>
              <a:gd name="connsiteX7" fmla="*/ 455285 w 533400"/>
              <a:gd name="connsiteY7" fmla="*/ 455286 h 455286"/>
              <a:gd name="connsiteX0" fmla="*/ 1 w 533400"/>
              <a:gd name="connsiteY0" fmla="*/ 266700 h 455286"/>
              <a:gd name="connsiteX1" fmla="*/ 0 w 533400"/>
              <a:gd name="connsiteY1" fmla="*/ 266699 h 455286"/>
              <a:gd name="connsiteX2" fmla="*/ 78115 w 533400"/>
              <a:gd name="connsiteY2" fmla="*/ 78114 h 455286"/>
              <a:gd name="connsiteX3" fmla="*/ 266701 w 533400"/>
              <a:gd name="connsiteY3" fmla="*/ 0 h 455286"/>
              <a:gd name="connsiteX4" fmla="*/ 455286 w 533400"/>
              <a:gd name="connsiteY4" fmla="*/ 78115 h 455286"/>
              <a:gd name="connsiteX5" fmla="*/ 533400 w 533400"/>
              <a:gd name="connsiteY5" fmla="*/ 266701 h 455286"/>
              <a:gd name="connsiteX6" fmla="*/ 455285 w 533400"/>
              <a:gd name="connsiteY6" fmla="*/ 455286 h 455286"/>
              <a:gd name="connsiteX0" fmla="*/ 0 w 533399"/>
              <a:gd name="connsiteY0" fmla="*/ 266700 h 455286"/>
              <a:gd name="connsiteX1" fmla="*/ 78114 w 533399"/>
              <a:gd name="connsiteY1" fmla="*/ 78114 h 455286"/>
              <a:gd name="connsiteX2" fmla="*/ 266700 w 533399"/>
              <a:gd name="connsiteY2" fmla="*/ 0 h 455286"/>
              <a:gd name="connsiteX3" fmla="*/ 455285 w 533399"/>
              <a:gd name="connsiteY3" fmla="*/ 78115 h 455286"/>
              <a:gd name="connsiteX4" fmla="*/ 533399 w 533399"/>
              <a:gd name="connsiteY4" fmla="*/ 266701 h 455286"/>
              <a:gd name="connsiteX5" fmla="*/ 455284 w 533399"/>
              <a:gd name="connsiteY5" fmla="*/ 455286 h 455286"/>
              <a:gd name="connsiteX0" fmla="*/ 0 w 455285"/>
              <a:gd name="connsiteY0" fmla="*/ 78114 h 455286"/>
              <a:gd name="connsiteX1" fmla="*/ 188586 w 455285"/>
              <a:gd name="connsiteY1" fmla="*/ 0 h 455286"/>
              <a:gd name="connsiteX2" fmla="*/ 377171 w 455285"/>
              <a:gd name="connsiteY2" fmla="*/ 78115 h 455286"/>
              <a:gd name="connsiteX3" fmla="*/ 455285 w 455285"/>
              <a:gd name="connsiteY3" fmla="*/ 266701 h 455286"/>
              <a:gd name="connsiteX4" fmla="*/ 377170 w 455285"/>
              <a:gd name="connsiteY4" fmla="*/ 455286 h 455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5285" h="455286">
                <a:moveTo>
                  <a:pt x="0" y="78114"/>
                </a:moveTo>
                <a:cubicBezTo>
                  <a:pt x="50016" y="28098"/>
                  <a:pt x="117852" y="0"/>
                  <a:pt x="188586" y="0"/>
                </a:cubicBezTo>
                <a:cubicBezTo>
                  <a:pt x="259319" y="0"/>
                  <a:pt x="327155" y="28099"/>
                  <a:pt x="377171" y="78115"/>
                </a:cubicBezTo>
                <a:cubicBezTo>
                  <a:pt x="427187" y="128131"/>
                  <a:pt x="455285" y="195967"/>
                  <a:pt x="455285" y="266701"/>
                </a:cubicBezTo>
                <a:cubicBezTo>
                  <a:pt x="455285" y="337434"/>
                  <a:pt x="427186" y="405270"/>
                  <a:pt x="377170" y="455286"/>
                </a:cubicBezTo>
              </a:path>
            </a:pathLst>
          </a:custGeom>
          <a:noFill/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/>
          <p:cNvSpPr txBox="1"/>
          <p:nvPr/>
        </p:nvSpPr>
        <p:spPr>
          <a:xfrm>
            <a:off x="3716983" y="48006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Symbol" pitchFamily="18" charset="2"/>
              </a:rPr>
              <a:t>q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3945583" y="3244334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Symbol" pitchFamily="18" charset="2"/>
              </a:rPr>
              <a:t>q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>
            <a:off x="4876800" y="3352800"/>
            <a:ext cx="914400" cy="914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724400" y="3505200"/>
            <a:ext cx="914400" cy="9144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4724400" y="3352800"/>
            <a:ext cx="1066800" cy="15240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1429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1429 w 10000"/>
              <a:gd name="connsiteY1" fmla="*/ 0 h 10000"/>
              <a:gd name="connsiteX2" fmla="*/ 10000 w 10000"/>
              <a:gd name="connsiteY2" fmla="*/ 0 h 10000"/>
              <a:gd name="connsiteX3" fmla="*/ 8571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2143 w 10000"/>
              <a:gd name="connsiteY1" fmla="*/ 0 h 10000"/>
              <a:gd name="connsiteX2" fmla="*/ 10000 w 10000"/>
              <a:gd name="connsiteY2" fmla="*/ 0 h 10000"/>
              <a:gd name="connsiteX3" fmla="*/ 8571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1429 w 10000"/>
              <a:gd name="connsiteY1" fmla="*/ 0 h 10000"/>
              <a:gd name="connsiteX2" fmla="*/ 10000 w 10000"/>
              <a:gd name="connsiteY2" fmla="*/ 0 h 10000"/>
              <a:gd name="connsiteX3" fmla="*/ 8571 w 10000"/>
              <a:gd name="connsiteY3" fmla="*/ 10000 h 10000"/>
              <a:gd name="connsiteX4" fmla="*/ 0 w 10000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10000"/>
                </a:moveTo>
                <a:lnTo>
                  <a:pt x="1429" y="0"/>
                </a:lnTo>
                <a:lnTo>
                  <a:pt x="10000" y="0"/>
                </a:lnTo>
                <a:lnTo>
                  <a:pt x="8571" y="10000"/>
                </a:lnTo>
                <a:lnTo>
                  <a:pt x="0" y="10000"/>
                </a:lnTo>
                <a:close/>
              </a:path>
            </a:pathLst>
          </a:cu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 rot="16200000" flipV="1">
            <a:off x="5181600" y="3810000"/>
            <a:ext cx="1066800" cy="15240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1429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1429 w 10000"/>
              <a:gd name="connsiteY1" fmla="*/ 0 h 10000"/>
              <a:gd name="connsiteX2" fmla="*/ 10000 w 10000"/>
              <a:gd name="connsiteY2" fmla="*/ 0 h 10000"/>
              <a:gd name="connsiteX3" fmla="*/ 8571 w 10000"/>
              <a:gd name="connsiteY3" fmla="*/ 10000 h 10000"/>
              <a:gd name="connsiteX4" fmla="*/ 0 w 10000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10000"/>
                </a:moveTo>
                <a:lnTo>
                  <a:pt x="1429" y="0"/>
                </a:lnTo>
                <a:lnTo>
                  <a:pt x="10000" y="0"/>
                </a:lnTo>
                <a:lnTo>
                  <a:pt x="8571" y="10000"/>
                </a:lnTo>
                <a:lnTo>
                  <a:pt x="0" y="10000"/>
                </a:lnTo>
                <a:close/>
              </a:path>
            </a:pathLst>
          </a:cu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 rot="16200000" flipV="1">
            <a:off x="5410200" y="3810000"/>
            <a:ext cx="1066800" cy="15240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1429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1429 w 10000"/>
              <a:gd name="connsiteY1" fmla="*/ 0 h 10000"/>
              <a:gd name="connsiteX2" fmla="*/ 10000 w 10000"/>
              <a:gd name="connsiteY2" fmla="*/ 0 h 10000"/>
              <a:gd name="connsiteX3" fmla="*/ 8571 w 10000"/>
              <a:gd name="connsiteY3" fmla="*/ 10000 h 10000"/>
              <a:gd name="connsiteX4" fmla="*/ 0 w 10000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10000"/>
                </a:moveTo>
                <a:lnTo>
                  <a:pt x="1429" y="0"/>
                </a:lnTo>
                <a:lnTo>
                  <a:pt x="10000" y="0"/>
                </a:lnTo>
                <a:lnTo>
                  <a:pt x="8571" y="10000"/>
                </a:lnTo>
                <a:lnTo>
                  <a:pt x="0" y="10000"/>
                </a:lnTo>
                <a:close/>
              </a:path>
            </a:pathLst>
          </a:cu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2" name="Straight Connector 71"/>
          <p:cNvCxnSpPr/>
          <p:nvPr/>
        </p:nvCxnSpPr>
        <p:spPr>
          <a:xfrm>
            <a:off x="5943600" y="3886200"/>
            <a:ext cx="93121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4800600" y="3200400"/>
            <a:ext cx="1143000" cy="0"/>
          </a:xfrm>
          <a:prstGeom prst="line">
            <a:avLst/>
          </a:prstGeom>
          <a:ln w="127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181600" y="27432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433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1" name="Straight Connector 80"/>
          <p:cNvCxnSpPr/>
          <p:nvPr/>
        </p:nvCxnSpPr>
        <p:spPr>
          <a:xfrm>
            <a:off x="4876800" y="3886200"/>
            <a:ext cx="1219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rot="5400000">
            <a:off x="6087591" y="4961409"/>
            <a:ext cx="93121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Freeform 77"/>
          <p:cNvSpPr/>
          <p:nvPr/>
        </p:nvSpPr>
        <p:spPr>
          <a:xfrm>
            <a:off x="6019800" y="4419600"/>
            <a:ext cx="1066800" cy="15240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1429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1429 w 10000"/>
              <a:gd name="connsiteY1" fmla="*/ 0 h 10000"/>
              <a:gd name="connsiteX2" fmla="*/ 10000 w 10000"/>
              <a:gd name="connsiteY2" fmla="*/ 0 h 10000"/>
              <a:gd name="connsiteX3" fmla="*/ 8571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2143 w 10000"/>
              <a:gd name="connsiteY1" fmla="*/ 0 h 10000"/>
              <a:gd name="connsiteX2" fmla="*/ 10000 w 10000"/>
              <a:gd name="connsiteY2" fmla="*/ 0 h 10000"/>
              <a:gd name="connsiteX3" fmla="*/ 8571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1429 w 10000"/>
              <a:gd name="connsiteY1" fmla="*/ 0 h 10000"/>
              <a:gd name="connsiteX2" fmla="*/ 10000 w 10000"/>
              <a:gd name="connsiteY2" fmla="*/ 0 h 10000"/>
              <a:gd name="connsiteX3" fmla="*/ 8571 w 10000"/>
              <a:gd name="connsiteY3" fmla="*/ 10000 h 10000"/>
              <a:gd name="connsiteX4" fmla="*/ 0 w 10000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10000"/>
                </a:moveTo>
                <a:lnTo>
                  <a:pt x="1429" y="0"/>
                </a:lnTo>
                <a:lnTo>
                  <a:pt x="10000" y="0"/>
                </a:lnTo>
                <a:lnTo>
                  <a:pt x="8571" y="10000"/>
                </a:lnTo>
                <a:lnTo>
                  <a:pt x="0" y="10000"/>
                </a:lnTo>
                <a:close/>
              </a:path>
            </a:pathLst>
          </a:cu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SCARA Manipulator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E29327D7-175D-4C42-8077-2268929F14E5}" type="datetime1">
              <a:rPr lang="en-US" smtClean="0"/>
              <a:pPr algn="r"/>
              <a:t>1/5/2017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RRP</a:t>
            </a:r>
          </a:p>
          <a:p>
            <a:r>
              <a:rPr lang="en-CA" dirty="0" smtClean="0"/>
              <a:t>Selective Compliant Articulated Robot for Assembly </a:t>
            </a:r>
          </a:p>
          <a:p>
            <a:pPr lvl="1"/>
            <a:r>
              <a:rPr lang="en-CA" sz="1400" dirty="0" smtClean="0">
                <a:hlinkClick r:id="rId2"/>
              </a:rPr>
              <a:t>http://www.robots.epson.com/products/g-series.htm</a:t>
            </a:r>
            <a:r>
              <a:rPr lang="en-CA" dirty="0" smtClean="0"/>
              <a:t> </a:t>
            </a:r>
          </a:p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Common Manipulator Arrangements</a:t>
            </a:r>
            <a:endParaRPr lang="en-US" dirty="0"/>
          </a:p>
        </p:txBody>
      </p:sp>
      <p:sp>
        <p:nvSpPr>
          <p:cNvPr id="7" name="Flowchart: Magnetic Disk 6"/>
          <p:cNvSpPr/>
          <p:nvPr/>
        </p:nvSpPr>
        <p:spPr>
          <a:xfrm>
            <a:off x="1887347" y="5257800"/>
            <a:ext cx="914400" cy="838200"/>
          </a:xfrm>
          <a:prstGeom prst="flowChartMagneticDisk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 rot="5400000" flipH="1" flipV="1">
            <a:off x="1590955" y="4639792"/>
            <a:ext cx="1524000" cy="1681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>
            <a:off x="2094664" y="3467100"/>
            <a:ext cx="533400" cy="0"/>
          </a:xfrm>
          <a:prstGeom prst="line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2132764" y="274320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4037764" y="220980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6400800" y="220980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/>
          </a:p>
        </p:txBody>
      </p:sp>
      <p:sp>
        <p:nvSpPr>
          <p:cNvPr id="64" name="Freeform 63"/>
          <p:cNvSpPr/>
          <p:nvPr/>
        </p:nvSpPr>
        <p:spPr>
          <a:xfrm>
            <a:off x="1887347" y="4876800"/>
            <a:ext cx="914401" cy="296980"/>
          </a:xfrm>
          <a:custGeom>
            <a:avLst/>
            <a:gdLst>
              <a:gd name="connsiteX0" fmla="*/ 0 w 914400"/>
              <a:gd name="connsiteY0" fmla="*/ 152400 h 304800"/>
              <a:gd name="connsiteX1" fmla="*/ 312621 w 914400"/>
              <a:gd name="connsiteY1" fmla="*/ 7821 h 304800"/>
              <a:gd name="connsiteX2" fmla="*/ 457200 w 914400"/>
              <a:gd name="connsiteY2" fmla="*/ 0 h 304800"/>
              <a:gd name="connsiteX3" fmla="*/ 601780 w 914400"/>
              <a:gd name="connsiteY3" fmla="*/ 7821 h 304800"/>
              <a:gd name="connsiteX4" fmla="*/ 914400 w 914400"/>
              <a:gd name="connsiteY4" fmla="*/ 152401 h 304800"/>
              <a:gd name="connsiteX5" fmla="*/ 601779 w 914400"/>
              <a:gd name="connsiteY5" fmla="*/ 296980 h 304800"/>
              <a:gd name="connsiteX6" fmla="*/ 457200 w 914400"/>
              <a:gd name="connsiteY6" fmla="*/ 304801 h 304800"/>
              <a:gd name="connsiteX7" fmla="*/ 312621 w 914400"/>
              <a:gd name="connsiteY7" fmla="*/ 296980 h 304800"/>
              <a:gd name="connsiteX8" fmla="*/ 1 w 914400"/>
              <a:gd name="connsiteY8" fmla="*/ 152400 h 304800"/>
              <a:gd name="connsiteX9" fmla="*/ 0 w 914400"/>
              <a:gd name="connsiteY9" fmla="*/ 152400 h 304800"/>
              <a:gd name="connsiteX0" fmla="*/ 457200 w 914401"/>
              <a:gd name="connsiteY0" fmla="*/ 0 h 304801"/>
              <a:gd name="connsiteX1" fmla="*/ 601780 w 914401"/>
              <a:gd name="connsiteY1" fmla="*/ 7821 h 304801"/>
              <a:gd name="connsiteX2" fmla="*/ 914400 w 914401"/>
              <a:gd name="connsiteY2" fmla="*/ 152401 h 304801"/>
              <a:gd name="connsiteX3" fmla="*/ 601779 w 914401"/>
              <a:gd name="connsiteY3" fmla="*/ 296980 h 304801"/>
              <a:gd name="connsiteX4" fmla="*/ 457200 w 914401"/>
              <a:gd name="connsiteY4" fmla="*/ 304801 h 304801"/>
              <a:gd name="connsiteX5" fmla="*/ 312621 w 914401"/>
              <a:gd name="connsiteY5" fmla="*/ 296980 h 304801"/>
              <a:gd name="connsiteX6" fmla="*/ 1 w 914401"/>
              <a:gd name="connsiteY6" fmla="*/ 152400 h 304801"/>
              <a:gd name="connsiteX7" fmla="*/ 0 w 914401"/>
              <a:gd name="connsiteY7" fmla="*/ 152400 h 304801"/>
              <a:gd name="connsiteX8" fmla="*/ 312621 w 914401"/>
              <a:gd name="connsiteY8" fmla="*/ 7821 h 304801"/>
              <a:gd name="connsiteX9" fmla="*/ 548640 w 914401"/>
              <a:gd name="connsiteY9" fmla="*/ 91440 h 304801"/>
              <a:gd name="connsiteX0" fmla="*/ 457200 w 914401"/>
              <a:gd name="connsiteY0" fmla="*/ 0 h 304801"/>
              <a:gd name="connsiteX1" fmla="*/ 601780 w 914401"/>
              <a:gd name="connsiteY1" fmla="*/ 7821 h 304801"/>
              <a:gd name="connsiteX2" fmla="*/ 914400 w 914401"/>
              <a:gd name="connsiteY2" fmla="*/ 152401 h 304801"/>
              <a:gd name="connsiteX3" fmla="*/ 601779 w 914401"/>
              <a:gd name="connsiteY3" fmla="*/ 296980 h 304801"/>
              <a:gd name="connsiteX4" fmla="*/ 457200 w 914401"/>
              <a:gd name="connsiteY4" fmla="*/ 304801 h 304801"/>
              <a:gd name="connsiteX5" fmla="*/ 312621 w 914401"/>
              <a:gd name="connsiteY5" fmla="*/ 296980 h 304801"/>
              <a:gd name="connsiteX6" fmla="*/ 1 w 914401"/>
              <a:gd name="connsiteY6" fmla="*/ 152400 h 304801"/>
              <a:gd name="connsiteX7" fmla="*/ 0 w 914401"/>
              <a:gd name="connsiteY7" fmla="*/ 152400 h 304801"/>
              <a:gd name="connsiteX8" fmla="*/ 312621 w 914401"/>
              <a:gd name="connsiteY8" fmla="*/ 7821 h 304801"/>
              <a:gd name="connsiteX0" fmla="*/ 601780 w 914401"/>
              <a:gd name="connsiteY0" fmla="*/ 0 h 296980"/>
              <a:gd name="connsiteX1" fmla="*/ 914400 w 914401"/>
              <a:gd name="connsiteY1" fmla="*/ 144580 h 296980"/>
              <a:gd name="connsiteX2" fmla="*/ 601779 w 914401"/>
              <a:gd name="connsiteY2" fmla="*/ 289159 h 296980"/>
              <a:gd name="connsiteX3" fmla="*/ 457200 w 914401"/>
              <a:gd name="connsiteY3" fmla="*/ 296980 h 296980"/>
              <a:gd name="connsiteX4" fmla="*/ 312621 w 914401"/>
              <a:gd name="connsiteY4" fmla="*/ 289159 h 296980"/>
              <a:gd name="connsiteX5" fmla="*/ 1 w 914401"/>
              <a:gd name="connsiteY5" fmla="*/ 144579 h 296980"/>
              <a:gd name="connsiteX6" fmla="*/ 0 w 914401"/>
              <a:gd name="connsiteY6" fmla="*/ 144579 h 296980"/>
              <a:gd name="connsiteX7" fmla="*/ 312621 w 914401"/>
              <a:gd name="connsiteY7" fmla="*/ 0 h 296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401" h="296980">
                <a:moveTo>
                  <a:pt x="601780" y="0"/>
                </a:moveTo>
                <a:cubicBezTo>
                  <a:pt x="788475" y="20744"/>
                  <a:pt x="914401" y="78982"/>
                  <a:pt x="914400" y="144580"/>
                </a:cubicBezTo>
                <a:cubicBezTo>
                  <a:pt x="914400" y="210178"/>
                  <a:pt x="788473" y="268416"/>
                  <a:pt x="601779" y="289159"/>
                </a:cubicBezTo>
                <a:cubicBezTo>
                  <a:pt x="555160" y="294339"/>
                  <a:pt x="506340" y="296980"/>
                  <a:pt x="457200" y="296980"/>
                </a:cubicBezTo>
                <a:cubicBezTo>
                  <a:pt x="408059" y="296980"/>
                  <a:pt x="359240" y="294339"/>
                  <a:pt x="312621" y="289159"/>
                </a:cubicBezTo>
                <a:cubicBezTo>
                  <a:pt x="125927" y="268415"/>
                  <a:pt x="0" y="210177"/>
                  <a:pt x="1" y="144579"/>
                </a:cubicBezTo>
                <a:lnTo>
                  <a:pt x="0" y="144579"/>
                </a:lnTo>
                <a:cubicBezTo>
                  <a:pt x="1" y="78982"/>
                  <a:pt x="125927" y="20744"/>
                  <a:pt x="312621" y="0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/>
          <p:cNvSpPr txBox="1"/>
          <p:nvPr/>
        </p:nvSpPr>
        <p:spPr>
          <a:xfrm>
            <a:off x="2877947" y="48006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Symbol" pitchFamily="18" charset="2"/>
              </a:rPr>
              <a:t>q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4723564" y="28956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Symbol" pitchFamily="18" charset="2"/>
              </a:rPr>
              <a:t>q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6019800" y="3505200"/>
            <a:ext cx="914400" cy="914399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Freeform 54"/>
          <p:cNvSpPr/>
          <p:nvPr/>
        </p:nvSpPr>
        <p:spPr>
          <a:xfrm>
            <a:off x="6019800" y="3352800"/>
            <a:ext cx="1066800" cy="15240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1429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1429 w 10000"/>
              <a:gd name="connsiteY1" fmla="*/ 0 h 10000"/>
              <a:gd name="connsiteX2" fmla="*/ 10000 w 10000"/>
              <a:gd name="connsiteY2" fmla="*/ 0 h 10000"/>
              <a:gd name="connsiteX3" fmla="*/ 8571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2143 w 10000"/>
              <a:gd name="connsiteY1" fmla="*/ 0 h 10000"/>
              <a:gd name="connsiteX2" fmla="*/ 10000 w 10000"/>
              <a:gd name="connsiteY2" fmla="*/ 0 h 10000"/>
              <a:gd name="connsiteX3" fmla="*/ 8571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1429 w 10000"/>
              <a:gd name="connsiteY1" fmla="*/ 0 h 10000"/>
              <a:gd name="connsiteX2" fmla="*/ 10000 w 10000"/>
              <a:gd name="connsiteY2" fmla="*/ 0 h 10000"/>
              <a:gd name="connsiteX3" fmla="*/ 8571 w 10000"/>
              <a:gd name="connsiteY3" fmla="*/ 10000 h 10000"/>
              <a:gd name="connsiteX4" fmla="*/ 0 w 10000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10000"/>
                </a:moveTo>
                <a:lnTo>
                  <a:pt x="1429" y="0"/>
                </a:lnTo>
                <a:lnTo>
                  <a:pt x="10000" y="0"/>
                </a:lnTo>
                <a:lnTo>
                  <a:pt x="8571" y="10000"/>
                </a:lnTo>
                <a:lnTo>
                  <a:pt x="0" y="10000"/>
                </a:lnTo>
                <a:close/>
              </a:path>
            </a:pathLst>
          </a:cu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 rot="16200000" flipV="1">
            <a:off x="6477001" y="3809999"/>
            <a:ext cx="1066798" cy="152400"/>
          </a:xfrm>
          <a:custGeom>
            <a:avLst/>
            <a:gdLst>
              <a:gd name="connsiteX0" fmla="*/ 0 w 10000"/>
              <a:gd name="connsiteY0" fmla="*/ 10000 h 10000"/>
              <a:gd name="connsiteX1" fmla="*/ 2000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1429 w 10000"/>
              <a:gd name="connsiteY1" fmla="*/ 0 h 10000"/>
              <a:gd name="connsiteX2" fmla="*/ 10000 w 10000"/>
              <a:gd name="connsiteY2" fmla="*/ 0 h 10000"/>
              <a:gd name="connsiteX3" fmla="*/ 8000 w 10000"/>
              <a:gd name="connsiteY3" fmla="*/ 10000 h 10000"/>
              <a:gd name="connsiteX4" fmla="*/ 0 w 10000"/>
              <a:gd name="connsiteY4" fmla="*/ 10000 h 10000"/>
              <a:gd name="connsiteX0" fmla="*/ 0 w 10000"/>
              <a:gd name="connsiteY0" fmla="*/ 10000 h 10000"/>
              <a:gd name="connsiteX1" fmla="*/ 1429 w 10000"/>
              <a:gd name="connsiteY1" fmla="*/ 0 h 10000"/>
              <a:gd name="connsiteX2" fmla="*/ 10000 w 10000"/>
              <a:gd name="connsiteY2" fmla="*/ 0 h 10000"/>
              <a:gd name="connsiteX3" fmla="*/ 8571 w 10000"/>
              <a:gd name="connsiteY3" fmla="*/ 10000 h 10000"/>
              <a:gd name="connsiteX4" fmla="*/ 0 w 10000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10000"/>
                </a:moveTo>
                <a:lnTo>
                  <a:pt x="1429" y="0"/>
                </a:lnTo>
                <a:lnTo>
                  <a:pt x="10000" y="0"/>
                </a:lnTo>
                <a:lnTo>
                  <a:pt x="8571" y="10000"/>
                </a:lnTo>
                <a:lnTo>
                  <a:pt x="0" y="10000"/>
                </a:lnTo>
                <a:close/>
              </a:path>
            </a:pathLst>
          </a:cu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4" name="Straight Connector 73"/>
          <p:cNvCxnSpPr/>
          <p:nvPr/>
        </p:nvCxnSpPr>
        <p:spPr>
          <a:xfrm rot="5400000">
            <a:off x="6743700" y="4000500"/>
            <a:ext cx="1142999" cy="0"/>
          </a:xfrm>
          <a:prstGeom prst="line">
            <a:avLst/>
          </a:prstGeom>
          <a:ln w="127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7467600" y="37338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en-US" dirty="0"/>
          </a:p>
        </p:txBody>
      </p:sp>
      <p:sp>
        <p:nvSpPr>
          <p:cNvPr id="39" name="Flowchart: Magnetic Disk 38"/>
          <p:cNvSpPr/>
          <p:nvPr/>
        </p:nvSpPr>
        <p:spPr>
          <a:xfrm>
            <a:off x="3732964" y="3429000"/>
            <a:ext cx="914400" cy="914400"/>
          </a:xfrm>
          <a:prstGeom prst="flowChartMagneticDisk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/>
          <p:cNvCxnSpPr>
            <a:endCxn id="39" idx="2"/>
          </p:cNvCxnSpPr>
          <p:nvPr/>
        </p:nvCxnSpPr>
        <p:spPr>
          <a:xfrm>
            <a:off x="2361364" y="3886200"/>
            <a:ext cx="1371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39" idx="3"/>
          </p:cNvCxnSpPr>
          <p:nvPr/>
        </p:nvCxnSpPr>
        <p:spPr>
          <a:xfrm rot="5400000">
            <a:off x="4152064" y="4381500"/>
            <a:ext cx="76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rot="5400000">
            <a:off x="4075864" y="3467100"/>
            <a:ext cx="228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4190164" y="3352800"/>
            <a:ext cx="685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4190164" y="4419600"/>
            <a:ext cx="685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rot="5400000">
            <a:off x="4342564" y="3886200"/>
            <a:ext cx="1066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rot="5400000">
            <a:off x="3923464" y="2933700"/>
            <a:ext cx="533400" cy="0"/>
          </a:xfrm>
          <a:prstGeom prst="line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rot="5400000">
            <a:off x="6286500" y="2933700"/>
            <a:ext cx="533400" cy="0"/>
          </a:xfrm>
          <a:prstGeom prst="line">
            <a:avLst/>
          </a:prstGeom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Freeform 79"/>
          <p:cNvSpPr/>
          <p:nvPr/>
        </p:nvSpPr>
        <p:spPr>
          <a:xfrm>
            <a:off x="3732964" y="2971800"/>
            <a:ext cx="914401" cy="296980"/>
          </a:xfrm>
          <a:custGeom>
            <a:avLst/>
            <a:gdLst>
              <a:gd name="connsiteX0" fmla="*/ 0 w 914400"/>
              <a:gd name="connsiteY0" fmla="*/ 152400 h 304800"/>
              <a:gd name="connsiteX1" fmla="*/ 312621 w 914400"/>
              <a:gd name="connsiteY1" fmla="*/ 7821 h 304800"/>
              <a:gd name="connsiteX2" fmla="*/ 457200 w 914400"/>
              <a:gd name="connsiteY2" fmla="*/ 0 h 304800"/>
              <a:gd name="connsiteX3" fmla="*/ 601780 w 914400"/>
              <a:gd name="connsiteY3" fmla="*/ 7821 h 304800"/>
              <a:gd name="connsiteX4" fmla="*/ 914400 w 914400"/>
              <a:gd name="connsiteY4" fmla="*/ 152401 h 304800"/>
              <a:gd name="connsiteX5" fmla="*/ 601779 w 914400"/>
              <a:gd name="connsiteY5" fmla="*/ 296980 h 304800"/>
              <a:gd name="connsiteX6" fmla="*/ 457200 w 914400"/>
              <a:gd name="connsiteY6" fmla="*/ 304801 h 304800"/>
              <a:gd name="connsiteX7" fmla="*/ 312621 w 914400"/>
              <a:gd name="connsiteY7" fmla="*/ 296980 h 304800"/>
              <a:gd name="connsiteX8" fmla="*/ 1 w 914400"/>
              <a:gd name="connsiteY8" fmla="*/ 152400 h 304800"/>
              <a:gd name="connsiteX9" fmla="*/ 0 w 914400"/>
              <a:gd name="connsiteY9" fmla="*/ 152400 h 304800"/>
              <a:gd name="connsiteX0" fmla="*/ 457200 w 914401"/>
              <a:gd name="connsiteY0" fmla="*/ 0 h 304801"/>
              <a:gd name="connsiteX1" fmla="*/ 601780 w 914401"/>
              <a:gd name="connsiteY1" fmla="*/ 7821 h 304801"/>
              <a:gd name="connsiteX2" fmla="*/ 914400 w 914401"/>
              <a:gd name="connsiteY2" fmla="*/ 152401 h 304801"/>
              <a:gd name="connsiteX3" fmla="*/ 601779 w 914401"/>
              <a:gd name="connsiteY3" fmla="*/ 296980 h 304801"/>
              <a:gd name="connsiteX4" fmla="*/ 457200 w 914401"/>
              <a:gd name="connsiteY4" fmla="*/ 304801 h 304801"/>
              <a:gd name="connsiteX5" fmla="*/ 312621 w 914401"/>
              <a:gd name="connsiteY5" fmla="*/ 296980 h 304801"/>
              <a:gd name="connsiteX6" fmla="*/ 1 w 914401"/>
              <a:gd name="connsiteY6" fmla="*/ 152400 h 304801"/>
              <a:gd name="connsiteX7" fmla="*/ 0 w 914401"/>
              <a:gd name="connsiteY7" fmla="*/ 152400 h 304801"/>
              <a:gd name="connsiteX8" fmla="*/ 312621 w 914401"/>
              <a:gd name="connsiteY8" fmla="*/ 7821 h 304801"/>
              <a:gd name="connsiteX9" fmla="*/ 548640 w 914401"/>
              <a:gd name="connsiteY9" fmla="*/ 91440 h 304801"/>
              <a:gd name="connsiteX0" fmla="*/ 457200 w 914401"/>
              <a:gd name="connsiteY0" fmla="*/ 0 h 304801"/>
              <a:gd name="connsiteX1" fmla="*/ 601780 w 914401"/>
              <a:gd name="connsiteY1" fmla="*/ 7821 h 304801"/>
              <a:gd name="connsiteX2" fmla="*/ 914400 w 914401"/>
              <a:gd name="connsiteY2" fmla="*/ 152401 h 304801"/>
              <a:gd name="connsiteX3" fmla="*/ 601779 w 914401"/>
              <a:gd name="connsiteY3" fmla="*/ 296980 h 304801"/>
              <a:gd name="connsiteX4" fmla="*/ 457200 w 914401"/>
              <a:gd name="connsiteY4" fmla="*/ 304801 h 304801"/>
              <a:gd name="connsiteX5" fmla="*/ 312621 w 914401"/>
              <a:gd name="connsiteY5" fmla="*/ 296980 h 304801"/>
              <a:gd name="connsiteX6" fmla="*/ 1 w 914401"/>
              <a:gd name="connsiteY6" fmla="*/ 152400 h 304801"/>
              <a:gd name="connsiteX7" fmla="*/ 0 w 914401"/>
              <a:gd name="connsiteY7" fmla="*/ 152400 h 304801"/>
              <a:gd name="connsiteX8" fmla="*/ 312621 w 914401"/>
              <a:gd name="connsiteY8" fmla="*/ 7821 h 304801"/>
              <a:gd name="connsiteX0" fmla="*/ 601780 w 914401"/>
              <a:gd name="connsiteY0" fmla="*/ 0 h 296980"/>
              <a:gd name="connsiteX1" fmla="*/ 914400 w 914401"/>
              <a:gd name="connsiteY1" fmla="*/ 144580 h 296980"/>
              <a:gd name="connsiteX2" fmla="*/ 601779 w 914401"/>
              <a:gd name="connsiteY2" fmla="*/ 289159 h 296980"/>
              <a:gd name="connsiteX3" fmla="*/ 457200 w 914401"/>
              <a:gd name="connsiteY3" fmla="*/ 296980 h 296980"/>
              <a:gd name="connsiteX4" fmla="*/ 312621 w 914401"/>
              <a:gd name="connsiteY4" fmla="*/ 289159 h 296980"/>
              <a:gd name="connsiteX5" fmla="*/ 1 w 914401"/>
              <a:gd name="connsiteY5" fmla="*/ 144579 h 296980"/>
              <a:gd name="connsiteX6" fmla="*/ 0 w 914401"/>
              <a:gd name="connsiteY6" fmla="*/ 144579 h 296980"/>
              <a:gd name="connsiteX7" fmla="*/ 312621 w 914401"/>
              <a:gd name="connsiteY7" fmla="*/ 0 h 296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14401" h="296980">
                <a:moveTo>
                  <a:pt x="601780" y="0"/>
                </a:moveTo>
                <a:cubicBezTo>
                  <a:pt x="788475" y="20744"/>
                  <a:pt x="914401" y="78982"/>
                  <a:pt x="914400" y="144580"/>
                </a:cubicBezTo>
                <a:cubicBezTo>
                  <a:pt x="914400" y="210178"/>
                  <a:pt x="788473" y="268416"/>
                  <a:pt x="601779" y="289159"/>
                </a:cubicBezTo>
                <a:cubicBezTo>
                  <a:pt x="555160" y="294339"/>
                  <a:pt x="506340" y="296980"/>
                  <a:pt x="457200" y="296980"/>
                </a:cubicBezTo>
                <a:cubicBezTo>
                  <a:pt x="408059" y="296980"/>
                  <a:pt x="359240" y="294339"/>
                  <a:pt x="312621" y="289159"/>
                </a:cubicBezTo>
                <a:cubicBezTo>
                  <a:pt x="125927" y="268415"/>
                  <a:pt x="0" y="210177"/>
                  <a:pt x="1" y="144579"/>
                </a:cubicBezTo>
                <a:lnTo>
                  <a:pt x="0" y="144579"/>
                </a:lnTo>
                <a:cubicBezTo>
                  <a:pt x="1" y="78982"/>
                  <a:pt x="125927" y="20744"/>
                  <a:pt x="312621" y="0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54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Straight Connector 29"/>
          <p:cNvCxnSpPr>
            <a:endCxn id="22" idx="4"/>
          </p:cNvCxnSpPr>
          <p:nvPr/>
        </p:nvCxnSpPr>
        <p:spPr>
          <a:xfrm rot="5400000" flipH="1" flipV="1">
            <a:off x="1409700" y="5753100"/>
            <a:ext cx="838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4572000" y="3886200"/>
            <a:ext cx="1295400" cy="45720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572000" y="2514602"/>
            <a:ext cx="1828800" cy="182879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828800" y="4343400"/>
            <a:ext cx="2743200" cy="914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Forward Kinematics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E29327D7-175D-4C42-8077-2268929F14E5}" type="datetime1">
              <a:rPr lang="en-US" smtClean="0"/>
              <a:pPr algn="r"/>
              <a:t>1/5/2017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given the joint variables and dimensions of the links what is the position and orientation of the end </a:t>
            </a:r>
            <a:r>
              <a:rPr lang="en-CA" dirty="0" err="1" smtClean="0"/>
              <a:t>effector</a:t>
            </a:r>
            <a:r>
              <a:rPr lang="en-CA" dirty="0" smtClean="0"/>
              <a:t>?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Forward Kinematics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114800" y="3886200"/>
            <a:ext cx="914400" cy="914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562600" y="34290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Symbol" pitchFamily="18" charset="2"/>
              </a:rPr>
              <a:t>q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/>
          </a:p>
        </p:txBody>
      </p:sp>
      <p:sp>
        <p:nvSpPr>
          <p:cNvPr id="15" name="Freeform 14"/>
          <p:cNvSpPr/>
          <p:nvPr/>
        </p:nvSpPr>
        <p:spPr>
          <a:xfrm>
            <a:off x="5410200" y="3581400"/>
            <a:ext cx="166190" cy="381000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1828800 w 1920240"/>
              <a:gd name="connsiteY0" fmla="*/ 914401 h 1828802"/>
              <a:gd name="connsiteX1" fmla="*/ 1560978 w 1920240"/>
              <a:gd name="connsiteY1" fmla="*/ 1560980 h 1828802"/>
              <a:gd name="connsiteX2" fmla="*/ 914399 w 1920240"/>
              <a:gd name="connsiteY2" fmla="*/ 1828801 h 1828802"/>
              <a:gd name="connsiteX3" fmla="*/ 267821 w 1920240"/>
              <a:gd name="connsiteY3" fmla="*/ 1560979 h 1828802"/>
              <a:gd name="connsiteX4" fmla="*/ 0 w 1920240"/>
              <a:gd name="connsiteY4" fmla="*/ 914400 h 1828802"/>
              <a:gd name="connsiteX5" fmla="*/ 0 w 1920240"/>
              <a:gd name="connsiteY5" fmla="*/ 914399 h 1828802"/>
              <a:gd name="connsiteX6" fmla="*/ 267822 w 1920240"/>
              <a:gd name="connsiteY6" fmla="*/ 267821 h 1828802"/>
              <a:gd name="connsiteX7" fmla="*/ 914401 w 1920240"/>
              <a:gd name="connsiteY7" fmla="*/ 0 h 1828802"/>
              <a:gd name="connsiteX8" fmla="*/ 1560979 w 1920240"/>
              <a:gd name="connsiteY8" fmla="*/ 267822 h 1828802"/>
              <a:gd name="connsiteX9" fmla="*/ 1920240 w 1920240"/>
              <a:gd name="connsiteY9" fmla="*/ 1005841 h 1828802"/>
              <a:gd name="connsiteX0" fmla="*/ 1560978 w 1920240"/>
              <a:gd name="connsiteY0" fmla="*/ 1560980 h 1828802"/>
              <a:gd name="connsiteX1" fmla="*/ 914399 w 1920240"/>
              <a:gd name="connsiteY1" fmla="*/ 1828801 h 1828802"/>
              <a:gd name="connsiteX2" fmla="*/ 267821 w 1920240"/>
              <a:gd name="connsiteY2" fmla="*/ 1560979 h 1828802"/>
              <a:gd name="connsiteX3" fmla="*/ 0 w 1920240"/>
              <a:gd name="connsiteY3" fmla="*/ 914400 h 1828802"/>
              <a:gd name="connsiteX4" fmla="*/ 0 w 1920240"/>
              <a:gd name="connsiteY4" fmla="*/ 914399 h 1828802"/>
              <a:gd name="connsiteX5" fmla="*/ 267822 w 1920240"/>
              <a:gd name="connsiteY5" fmla="*/ 267821 h 1828802"/>
              <a:gd name="connsiteX6" fmla="*/ 914401 w 1920240"/>
              <a:gd name="connsiteY6" fmla="*/ 0 h 1828802"/>
              <a:gd name="connsiteX7" fmla="*/ 1560979 w 1920240"/>
              <a:gd name="connsiteY7" fmla="*/ 267822 h 1828802"/>
              <a:gd name="connsiteX8" fmla="*/ 1920240 w 1920240"/>
              <a:gd name="connsiteY8" fmla="*/ 1005841 h 1828802"/>
              <a:gd name="connsiteX0" fmla="*/ 1560978 w 1828800"/>
              <a:gd name="connsiteY0" fmla="*/ 1560980 h 1828802"/>
              <a:gd name="connsiteX1" fmla="*/ 914399 w 1828800"/>
              <a:gd name="connsiteY1" fmla="*/ 1828801 h 1828802"/>
              <a:gd name="connsiteX2" fmla="*/ 267821 w 1828800"/>
              <a:gd name="connsiteY2" fmla="*/ 1560979 h 1828802"/>
              <a:gd name="connsiteX3" fmla="*/ 0 w 1828800"/>
              <a:gd name="connsiteY3" fmla="*/ 914400 h 1828802"/>
              <a:gd name="connsiteX4" fmla="*/ 0 w 1828800"/>
              <a:gd name="connsiteY4" fmla="*/ 914399 h 1828802"/>
              <a:gd name="connsiteX5" fmla="*/ 267822 w 1828800"/>
              <a:gd name="connsiteY5" fmla="*/ 267821 h 1828802"/>
              <a:gd name="connsiteX6" fmla="*/ 914401 w 1828800"/>
              <a:gd name="connsiteY6" fmla="*/ 0 h 1828802"/>
              <a:gd name="connsiteX7" fmla="*/ 1560979 w 1828800"/>
              <a:gd name="connsiteY7" fmla="*/ 267822 h 1828802"/>
              <a:gd name="connsiteX8" fmla="*/ 1828800 w 1828800"/>
              <a:gd name="connsiteY8" fmla="*/ 914398 h 1828802"/>
              <a:gd name="connsiteX0" fmla="*/ 1560978 w 1842589"/>
              <a:gd name="connsiteY0" fmla="*/ 1560980 h 1828802"/>
              <a:gd name="connsiteX1" fmla="*/ 914399 w 1842589"/>
              <a:gd name="connsiteY1" fmla="*/ 1828801 h 1828802"/>
              <a:gd name="connsiteX2" fmla="*/ 267821 w 1842589"/>
              <a:gd name="connsiteY2" fmla="*/ 1560979 h 1828802"/>
              <a:gd name="connsiteX3" fmla="*/ 0 w 1842589"/>
              <a:gd name="connsiteY3" fmla="*/ 914400 h 1828802"/>
              <a:gd name="connsiteX4" fmla="*/ 0 w 1842589"/>
              <a:gd name="connsiteY4" fmla="*/ 914399 h 1828802"/>
              <a:gd name="connsiteX5" fmla="*/ 267822 w 1842589"/>
              <a:gd name="connsiteY5" fmla="*/ 267821 h 1828802"/>
              <a:gd name="connsiteX6" fmla="*/ 914401 w 1842589"/>
              <a:gd name="connsiteY6" fmla="*/ 0 h 1828802"/>
              <a:gd name="connsiteX7" fmla="*/ 1560979 w 1842589"/>
              <a:gd name="connsiteY7" fmla="*/ 267822 h 1828802"/>
              <a:gd name="connsiteX8" fmla="*/ 1828800 w 1842589"/>
              <a:gd name="connsiteY8" fmla="*/ 914398 h 1828802"/>
              <a:gd name="connsiteX0" fmla="*/ 914399 w 1842589"/>
              <a:gd name="connsiteY0" fmla="*/ 1828801 h 1828801"/>
              <a:gd name="connsiteX1" fmla="*/ 267821 w 1842589"/>
              <a:gd name="connsiteY1" fmla="*/ 1560979 h 1828801"/>
              <a:gd name="connsiteX2" fmla="*/ 0 w 1842589"/>
              <a:gd name="connsiteY2" fmla="*/ 914400 h 1828801"/>
              <a:gd name="connsiteX3" fmla="*/ 0 w 1842589"/>
              <a:gd name="connsiteY3" fmla="*/ 914399 h 1828801"/>
              <a:gd name="connsiteX4" fmla="*/ 267822 w 1842589"/>
              <a:gd name="connsiteY4" fmla="*/ 267821 h 1828801"/>
              <a:gd name="connsiteX5" fmla="*/ 914401 w 1842589"/>
              <a:gd name="connsiteY5" fmla="*/ 0 h 1828801"/>
              <a:gd name="connsiteX6" fmla="*/ 1560979 w 1842589"/>
              <a:gd name="connsiteY6" fmla="*/ 267822 h 1828801"/>
              <a:gd name="connsiteX7" fmla="*/ 1828800 w 1842589"/>
              <a:gd name="connsiteY7" fmla="*/ 914398 h 1828801"/>
              <a:gd name="connsiteX0" fmla="*/ 267821 w 1842589"/>
              <a:gd name="connsiteY0" fmla="*/ 1560979 h 1560979"/>
              <a:gd name="connsiteX1" fmla="*/ 0 w 1842589"/>
              <a:gd name="connsiteY1" fmla="*/ 914400 h 1560979"/>
              <a:gd name="connsiteX2" fmla="*/ 0 w 1842589"/>
              <a:gd name="connsiteY2" fmla="*/ 914399 h 1560979"/>
              <a:gd name="connsiteX3" fmla="*/ 267822 w 1842589"/>
              <a:gd name="connsiteY3" fmla="*/ 267821 h 1560979"/>
              <a:gd name="connsiteX4" fmla="*/ 914401 w 1842589"/>
              <a:gd name="connsiteY4" fmla="*/ 0 h 1560979"/>
              <a:gd name="connsiteX5" fmla="*/ 1560979 w 1842589"/>
              <a:gd name="connsiteY5" fmla="*/ 267822 h 1560979"/>
              <a:gd name="connsiteX6" fmla="*/ 1828800 w 1842589"/>
              <a:gd name="connsiteY6" fmla="*/ 914398 h 1560979"/>
              <a:gd name="connsiteX0" fmla="*/ 0 w 1842589"/>
              <a:gd name="connsiteY0" fmla="*/ 914400 h 914400"/>
              <a:gd name="connsiteX1" fmla="*/ 0 w 1842589"/>
              <a:gd name="connsiteY1" fmla="*/ 914399 h 914400"/>
              <a:gd name="connsiteX2" fmla="*/ 267822 w 1842589"/>
              <a:gd name="connsiteY2" fmla="*/ 267821 h 914400"/>
              <a:gd name="connsiteX3" fmla="*/ 914401 w 1842589"/>
              <a:gd name="connsiteY3" fmla="*/ 0 h 914400"/>
              <a:gd name="connsiteX4" fmla="*/ 1560979 w 1842589"/>
              <a:gd name="connsiteY4" fmla="*/ 267822 h 914400"/>
              <a:gd name="connsiteX5" fmla="*/ 1828800 w 1842589"/>
              <a:gd name="connsiteY5" fmla="*/ 914398 h 914400"/>
              <a:gd name="connsiteX0" fmla="*/ 0 w 1842589"/>
              <a:gd name="connsiteY0" fmla="*/ 914400 h 914400"/>
              <a:gd name="connsiteX1" fmla="*/ 267822 w 1842589"/>
              <a:gd name="connsiteY1" fmla="*/ 267821 h 914400"/>
              <a:gd name="connsiteX2" fmla="*/ 914401 w 1842589"/>
              <a:gd name="connsiteY2" fmla="*/ 0 h 914400"/>
              <a:gd name="connsiteX3" fmla="*/ 1560979 w 1842589"/>
              <a:gd name="connsiteY3" fmla="*/ 267822 h 914400"/>
              <a:gd name="connsiteX4" fmla="*/ 1828800 w 1842589"/>
              <a:gd name="connsiteY4" fmla="*/ 914398 h 914400"/>
              <a:gd name="connsiteX0" fmla="*/ 0 w 1574767"/>
              <a:gd name="connsiteY0" fmla="*/ 267821 h 914398"/>
              <a:gd name="connsiteX1" fmla="*/ 646579 w 1574767"/>
              <a:gd name="connsiteY1" fmla="*/ 0 h 914398"/>
              <a:gd name="connsiteX2" fmla="*/ 1293157 w 1574767"/>
              <a:gd name="connsiteY2" fmla="*/ 267822 h 914398"/>
              <a:gd name="connsiteX3" fmla="*/ 1560978 w 1574767"/>
              <a:gd name="connsiteY3" fmla="*/ 914398 h 914398"/>
              <a:gd name="connsiteX0" fmla="*/ 0 w 1574767"/>
              <a:gd name="connsiteY0" fmla="*/ 107762 h 754339"/>
              <a:gd name="connsiteX1" fmla="*/ 1293157 w 1574767"/>
              <a:gd name="connsiteY1" fmla="*/ 107763 h 754339"/>
              <a:gd name="connsiteX2" fmla="*/ 1560978 w 1574767"/>
              <a:gd name="connsiteY2" fmla="*/ 754339 h 754339"/>
              <a:gd name="connsiteX0" fmla="*/ 0 w 281610"/>
              <a:gd name="connsiteY0" fmla="*/ 0 h 646576"/>
              <a:gd name="connsiteX1" fmla="*/ 267821 w 281610"/>
              <a:gd name="connsiteY1" fmla="*/ 646576 h 64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1610" h="646576">
                <a:moveTo>
                  <a:pt x="0" y="0"/>
                </a:moveTo>
                <a:cubicBezTo>
                  <a:pt x="152400" y="152400"/>
                  <a:pt x="281610" y="396079"/>
                  <a:pt x="267821" y="646576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495800" y="42672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371600" y="4800600"/>
            <a:ext cx="914400" cy="914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1752600" y="51816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>
            <a:off x="2286000" y="5257800"/>
            <a:ext cx="914400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928428" y="48768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Symbol" pitchFamily="18" charset="2"/>
              </a:rPr>
              <a:t>q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/>
          </a:p>
        </p:txBody>
      </p:sp>
      <p:sp>
        <p:nvSpPr>
          <p:cNvPr id="25" name="Freeform 24"/>
          <p:cNvSpPr/>
          <p:nvPr/>
        </p:nvSpPr>
        <p:spPr>
          <a:xfrm>
            <a:off x="2819400" y="4953000"/>
            <a:ext cx="45719" cy="304800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1828800 w 1920240"/>
              <a:gd name="connsiteY0" fmla="*/ 914401 h 1828802"/>
              <a:gd name="connsiteX1" fmla="*/ 1560978 w 1920240"/>
              <a:gd name="connsiteY1" fmla="*/ 1560980 h 1828802"/>
              <a:gd name="connsiteX2" fmla="*/ 914399 w 1920240"/>
              <a:gd name="connsiteY2" fmla="*/ 1828801 h 1828802"/>
              <a:gd name="connsiteX3" fmla="*/ 267821 w 1920240"/>
              <a:gd name="connsiteY3" fmla="*/ 1560979 h 1828802"/>
              <a:gd name="connsiteX4" fmla="*/ 0 w 1920240"/>
              <a:gd name="connsiteY4" fmla="*/ 914400 h 1828802"/>
              <a:gd name="connsiteX5" fmla="*/ 0 w 1920240"/>
              <a:gd name="connsiteY5" fmla="*/ 914399 h 1828802"/>
              <a:gd name="connsiteX6" fmla="*/ 267822 w 1920240"/>
              <a:gd name="connsiteY6" fmla="*/ 267821 h 1828802"/>
              <a:gd name="connsiteX7" fmla="*/ 914401 w 1920240"/>
              <a:gd name="connsiteY7" fmla="*/ 0 h 1828802"/>
              <a:gd name="connsiteX8" fmla="*/ 1560979 w 1920240"/>
              <a:gd name="connsiteY8" fmla="*/ 267822 h 1828802"/>
              <a:gd name="connsiteX9" fmla="*/ 1920240 w 1920240"/>
              <a:gd name="connsiteY9" fmla="*/ 1005841 h 1828802"/>
              <a:gd name="connsiteX0" fmla="*/ 1560978 w 1920240"/>
              <a:gd name="connsiteY0" fmla="*/ 1560980 h 1828802"/>
              <a:gd name="connsiteX1" fmla="*/ 914399 w 1920240"/>
              <a:gd name="connsiteY1" fmla="*/ 1828801 h 1828802"/>
              <a:gd name="connsiteX2" fmla="*/ 267821 w 1920240"/>
              <a:gd name="connsiteY2" fmla="*/ 1560979 h 1828802"/>
              <a:gd name="connsiteX3" fmla="*/ 0 w 1920240"/>
              <a:gd name="connsiteY3" fmla="*/ 914400 h 1828802"/>
              <a:gd name="connsiteX4" fmla="*/ 0 w 1920240"/>
              <a:gd name="connsiteY4" fmla="*/ 914399 h 1828802"/>
              <a:gd name="connsiteX5" fmla="*/ 267822 w 1920240"/>
              <a:gd name="connsiteY5" fmla="*/ 267821 h 1828802"/>
              <a:gd name="connsiteX6" fmla="*/ 914401 w 1920240"/>
              <a:gd name="connsiteY6" fmla="*/ 0 h 1828802"/>
              <a:gd name="connsiteX7" fmla="*/ 1560979 w 1920240"/>
              <a:gd name="connsiteY7" fmla="*/ 267822 h 1828802"/>
              <a:gd name="connsiteX8" fmla="*/ 1920240 w 1920240"/>
              <a:gd name="connsiteY8" fmla="*/ 1005841 h 1828802"/>
              <a:gd name="connsiteX0" fmla="*/ 1560978 w 1828800"/>
              <a:gd name="connsiteY0" fmla="*/ 1560980 h 1828802"/>
              <a:gd name="connsiteX1" fmla="*/ 914399 w 1828800"/>
              <a:gd name="connsiteY1" fmla="*/ 1828801 h 1828802"/>
              <a:gd name="connsiteX2" fmla="*/ 267821 w 1828800"/>
              <a:gd name="connsiteY2" fmla="*/ 1560979 h 1828802"/>
              <a:gd name="connsiteX3" fmla="*/ 0 w 1828800"/>
              <a:gd name="connsiteY3" fmla="*/ 914400 h 1828802"/>
              <a:gd name="connsiteX4" fmla="*/ 0 w 1828800"/>
              <a:gd name="connsiteY4" fmla="*/ 914399 h 1828802"/>
              <a:gd name="connsiteX5" fmla="*/ 267822 w 1828800"/>
              <a:gd name="connsiteY5" fmla="*/ 267821 h 1828802"/>
              <a:gd name="connsiteX6" fmla="*/ 914401 w 1828800"/>
              <a:gd name="connsiteY6" fmla="*/ 0 h 1828802"/>
              <a:gd name="connsiteX7" fmla="*/ 1560979 w 1828800"/>
              <a:gd name="connsiteY7" fmla="*/ 267822 h 1828802"/>
              <a:gd name="connsiteX8" fmla="*/ 1828800 w 1828800"/>
              <a:gd name="connsiteY8" fmla="*/ 914398 h 1828802"/>
              <a:gd name="connsiteX0" fmla="*/ 1560978 w 1842589"/>
              <a:gd name="connsiteY0" fmla="*/ 1560980 h 1828802"/>
              <a:gd name="connsiteX1" fmla="*/ 914399 w 1842589"/>
              <a:gd name="connsiteY1" fmla="*/ 1828801 h 1828802"/>
              <a:gd name="connsiteX2" fmla="*/ 267821 w 1842589"/>
              <a:gd name="connsiteY2" fmla="*/ 1560979 h 1828802"/>
              <a:gd name="connsiteX3" fmla="*/ 0 w 1842589"/>
              <a:gd name="connsiteY3" fmla="*/ 914400 h 1828802"/>
              <a:gd name="connsiteX4" fmla="*/ 0 w 1842589"/>
              <a:gd name="connsiteY4" fmla="*/ 914399 h 1828802"/>
              <a:gd name="connsiteX5" fmla="*/ 267822 w 1842589"/>
              <a:gd name="connsiteY5" fmla="*/ 267821 h 1828802"/>
              <a:gd name="connsiteX6" fmla="*/ 914401 w 1842589"/>
              <a:gd name="connsiteY6" fmla="*/ 0 h 1828802"/>
              <a:gd name="connsiteX7" fmla="*/ 1560979 w 1842589"/>
              <a:gd name="connsiteY7" fmla="*/ 267822 h 1828802"/>
              <a:gd name="connsiteX8" fmla="*/ 1828800 w 1842589"/>
              <a:gd name="connsiteY8" fmla="*/ 914398 h 1828802"/>
              <a:gd name="connsiteX0" fmla="*/ 914399 w 1842589"/>
              <a:gd name="connsiteY0" fmla="*/ 1828801 h 1828801"/>
              <a:gd name="connsiteX1" fmla="*/ 267821 w 1842589"/>
              <a:gd name="connsiteY1" fmla="*/ 1560979 h 1828801"/>
              <a:gd name="connsiteX2" fmla="*/ 0 w 1842589"/>
              <a:gd name="connsiteY2" fmla="*/ 914400 h 1828801"/>
              <a:gd name="connsiteX3" fmla="*/ 0 w 1842589"/>
              <a:gd name="connsiteY3" fmla="*/ 914399 h 1828801"/>
              <a:gd name="connsiteX4" fmla="*/ 267822 w 1842589"/>
              <a:gd name="connsiteY4" fmla="*/ 267821 h 1828801"/>
              <a:gd name="connsiteX5" fmla="*/ 914401 w 1842589"/>
              <a:gd name="connsiteY5" fmla="*/ 0 h 1828801"/>
              <a:gd name="connsiteX6" fmla="*/ 1560979 w 1842589"/>
              <a:gd name="connsiteY6" fmla="*/ 267822 h 1828801"/>
              <a:gd name="connsiteX7" fmla="*/ 1828800 w 1842589"/>
              <a:gd name="connsiteY7" fmla="*/ 914398 h 1828801"/>
              <a:gd name="connsiteX0" fmla="*/ 267821 w 1842589"/>
              <a:gd name="connsiteY0" fmla="*/ 1560979 h 1560979"/>
              <a:gd name="connsiteX1" fmla="*/ 0 w 1842589"/>
              <a:gd name="connsiteY1" fmla="*/ 914400 h 1560979"/>
              <a:gd name="connsiteX2" fmla="*/ 0 w 1842589"/>
              <a:gd name="connsiteY2" fmla="*/ 914399 h 1560979"/>
              <a:gd name="connsiteX3" fmla="*/ 267822 w 1842589"/>
              <a:gd name="connsiteY3" fmla="*/ 267821 h 1560979"/>
              <a:gd name="connsiteX4" fmla="*/ 914401 w 1842589"/>
              <a:gd name="connsiteY4" fmla="*/ 0 h 1560979"/>
              <a:gd name="connsiteX5" fmla="*/ 1560979 w 1842589"/>
              <a:gd name="connsiteY5" fmla="*/ 267822 h 1560979"/>
              <a:gd name="connsiteX6" fmla="*/ 1828800 w 1842589"/>
              <a:gd name="connsiteY6" fmla="*/ 914398 h 1560979"/>
              <a:gd name="connsiteX0" fmla="*/ 0 w 1842589"/>
              <a:gd name="connsiteY0" fmla="*/ 914400 h 914400"/>
              <a:gd name="connsiteX1" fmla="*/ 0 w 1842589"/>
              <a:gd name="connsiteY1" fmla="*/ 914399 h 914400"/>
              <a:gd name="connsiteX2" fmla="*/ 267822 w 1842589"/>
              <a:gd name="connsiteY2" fmla="*/ 267821 h 914400"/>
              <a:gd name="connsiteX3" fmla="*/ 914401 w 1842589"/>
              <a:gd name="connsiteY3" fmla="*/ 0 h 914400"/>
              <a:gd name="connsiteX4" fmla="*/ 1560979 w 1842589"/>
              <a:gd name="connsiteY4" fmla="*/ 267822 h 914400"/>
              <a:gd name="connsiteX5" fmla="*/ 1828800 w 1842589"/>
              <a:gd name="connsiteY5" fmla="*/ 914398 h 914400"/>
              <a:gd name="connsiteX0" fmla="*/ 0 w 1842589"/>
              <a:gd name="connsiteY0" fmla="*/ 914400 h 914400"/>
              <a:gd name="connsiteX1" fmla="*/ 267822 w 1842589"/>
              <a:gd name="connsiteY1" fmla="*/ 267821 h 914400"/>
              <a:gd name="connsiteX2" fmla="*/ 914401 w 1842589"/>
              <a:gd name="connsiteY2" fmla="*/ 0 h 914400"/>
              <a:gd name="connsiteX3" fmla="*/ 1560979 w 1842589"/>
              <a:gd name="connsiteY3" fmla="*/ 267822 h 914400"/>
              <a:gd name="connsiteX4" fmla="*/ 1828800 w 1842589"/>
              <a:gd name="connsiteY4" fmla="*/ 914398 h 914400"/>
              <a:gd name="connsiteX0" fmla="*/ 0 w 1574767"/>
              <a:gd name="connsiteY0" fmla="*/ 267821 h 914398"/>
              <a:gd name="connsiteX1" fmla="*/ 646579 w 1574767"/>
              <a:gd name="connsiteY1" fmla="*/ 0 h 914398"/>
              <a:gd name="connsiteX2" fmla="*/ 1293157 w 1574767"/>
              <a:gd name="connsiteY2" fmla="*/ 267822 h 914398"/>
              <a:gd name="connsiteX3" fmla="*/ 1560978 w 1574767"/>
              <a:gd name="connsiteY3" fmla="*/ 914398 h 914398"/>
              <a:gd name="connsiteX0" fmla="*/ 0 w 1574767"/>
              <a:gd name="connsiteY0" fmla="*/ 107762 h 754339"/>
              <a:gd name="connsiteX1" fmla="*/ 1293157 w 1574767"/>
              <a:gd name="connsiteY1" fmla="*/ 107763 h 754339"/>
              <a:gd name="connsiteX2" fmla="*/ 1560978 w 1574767"/>
              <a:gd name="connsiteY2" fmla="*/ 754339 h 754339"/>
              <a:gd name="connsiteX0" fmla="*/ 0 w 281610"/>
              <a:gd name="connsiteY0" fmla="*/ 0 h 646576"/>
              <a:gd name="connsiteX1" fmla="*/ 267821 w 281610"/>
              <a:gd name="connsiteY1" fmla="*/ 646576 h 64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1610" h="646576">
                <a:moveTo>
                  <a:pt x="0" y="0"/>
                </a:moveTo>
                <a:cubicBezTo>
                  <a:pt x="152400" y="152400"/>
                  <a:pt x="281610" y="396079"/>
                  <a:pt x="267821" y="646576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6324600" y="2438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3048000" y="42672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181600" y="28956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420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Straight Connector 29"/>
          <p:cNvCxnSpPr>
            <a:endCxn id="22" idx="4"/>
          </p:cNvCxnSpPr>
          <p:nvPr/>
        </p:nvCxnSpPr>
        <p:spPr>
          <a:xfrm rot="5400000" flipH="1" flipV="1">
            <a:off x="1409700" y="5753100"/>
            <a:ext cx="838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4572000" y="3886200"/>
            <a:ext cx="1295400" cy="45720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572000" y="2514602"/>
            <a:ext cx="1828800" cy="182879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828800" y="4343400"/>
            <a:ext cx="2743200" cy="914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Forward Kinematics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E29327D7-175D-4C42-8077-2268929F14E5}" type="datetime1">
              <a:rPr lang="en-US" smtClean="0"/>
              <a:pPr algn="r"/>
              <a:t>1/5/2017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choose the base coordinate frame of the robot</a:t>
            </a:r>
          </a:p>
          <a:p>
            <a:pPr lvl="1"/>
            <a:r>
              <a:rPr lang="en-CA" dirty="0" smtClean="0"/>
              <a:t>we want (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x, y</a:t>
            </a:r>
            <a:r>
              <a:rPr lang="en-CA" dirty="0" smtClean="0"/>
              <a:t>) to be expressed in this frame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Forward Kinematics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114800" y="3886200"/>
            <a:ext cx="914400" cy="914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562600" y="34290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Symbol" pitchFamily="18" charset="2"/>
              </a:rPr>
              <a:t>q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/>
          </a:p>
        </p:txBody>
      </p:sp>
      <p:sp>
        <p:nvSpPr>
          <p:cNvPr id="15" name="Freeform 14"/>
          <p:cNvSpPr/>
          <p:nvPr/>
        </p:nvSpPr>
        <p:spPr>
          <a:xfrm>
            <a:off x="5410200" y="3581400"/>
            <a:ext cx="166190" cy="381000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1828800 w 1920240"/>
              <a:gd name="connsiteY0" fmla="*/ 914401 h 1828802"/>
              <a:gd name="connsiteX1" fmla="*/ 1560978 w 1920240"/>
              <a:gd name="connsiteY1" fmla="*/ 1560980 h 1828802"/>
              <a:gd name="connsiteX2" fmla="*/ 914399 w 1920240"/>
              <a:gd name="connsiteY2" fmla="*/ 1828801 h 1828802"/>
              <a:gd name="connsiteX3" fmla="*/ 267821 w 1920240"/>
              <a:gd name="connsiteY3" fmla="*/ 1560979 h 1828802"/>
              <a:gd name="connsiteX4" fmla="*/ 0 w 1920240"/>
              <a:gd name="connsiteY4" fmla="*/ 914400 h 1828802"/>
              <a:gd name="connsiteX5" fmla="*/ 0 w 1920240"/>
              <a:gd name="connsiteY5" fmla="*/ 914399 h 1828802"/>
              <a:gd name="connsiteX6" fmla="*/ 267822 w 1920240"/>
              <a:gd name="connsiteY6" fmla="*/ 267821 h 1828802"/>
              <a:gd name="connsiteX7" fmla="*/ 914401 w 1920240"/>
              <a:gd name="connsiteY7" fmla="*/ 0 h 1828802"/>
              <a:gd name="connsiteX8" fmla="*/ 1560979 w 1920240"/>
              <a:gd name="connsiteY8" fmla="*/ 267822 h 1828802"/>
              <a:gd name="connsiteX9" fmla="*/ 1920240 w 1920240"/>
              <a:gd name="connsiteY9" fmla="*/ 1005841 h 1828802"/>
              <a:gd name="connsiteX0" fmla="*/ 1560978 w 1920240"/>
              <a:gd name="connsiteY0" fmla="*/ 1560980 h 1828802"/>
              <a:gd name="connsiteX1" fmla="*/ 914399 w 1920240"/>
              <a:gd name="connsiteY1" fmla="*/ 1828801 h 1828802"/>
              <a:gd name="connsiteX2" fmla="*/ 267821 w 1920240"/>
              <a:gd name="connsiteY2" fmla="*/ 1560979 h 1828802"/>
              <a:gd name="connsiteX3" fmla="*/ 0 w 1920240"/>
              <a:gd name="connsiteY3" fmla="*/ 914400 h 1828802"/>
              <a:gd name="connsiteX4" fmla="*/ 0 w 1920240"/>
              <a:gd name="connsiteY4" fmla="*/ 914399 h 1828802"/>
              <a:gd name="connsiteX5" fmla="*/ 267822 w 1920240"/>
              <a:gd name="connsiteY5" fmla="*/ 267821 h 1828802"/>
              <a:gd name="connsiteX6" fmla="*/ 914401 w 1920240"/>
              <a:gd name="connsiteY6" fmla="*/ 0 h 1828802"/>
              <a:gd name="connsiteX7" fmla="*/ 1560979 w 1920240"/>
              <a:gd name="connsiteY7" fmla="*/ 267822 h 1828802"/>
              <a:gd name="connsiteX8" fmla="*/ 1920240 w 1920240"/>
              <a:gd name="connsiteY8" fmla="*/ 1005841 h 1828802"/>
              <a:gd name="connsiteX0" fmla="*/ 1560978 w 1828800"/>
              <a:gd name="connsiteY0" fmla="*/ 1560980 h 1828802"/>
              <a:gd name="connsiteX1" fmla="*/ 914399 w 1828800"/>
              <a:gd name="connsiteY1" fmla="*/ 1828801 h 1828802"/>
              <a:gd name="connsiteX2" fmla="*/ 267821 w 1828800"/>
              <a:gd name="connsiteY2" fmla="*/ 1560979 h 1828802"/>
              <a:gd name="connsiteX3" fmla="*/ 0 w 1828800"/>
              <a:gd name="connsiteY3" fmla="*/ 914400 h 1828802"/>
              <a:gd name="connsiteX4" fmla="*/ 0 w 1828800"/>
              <a:gd name="connsiteY4" fmla="*/ 914399 h 1828802"/>
              <a:gd name="connsiteX5" fmla="*/ 267822 w 1828800"/>
              <a:gd name="connsiteY5" fmla="*/ 267821 h 1828802"/>
              <a:gd name="connsiteX6" fmla="*/ 914401 w 1828800"/>
              <a:gd name="connsiteY6" fmla="*/ 0 h 1828802"/>
              <a:gd name="connsiteX7" fmla="*/ 1560979 w 1828800"/>
              <a:gd name="connsiteY7" fmla="*/ 267822 h 1828802"/>
              <a:gd name="connsiteX8" fmla="*/ 1828800 w 1828800"/>
              <a:gd name="connsiteY8" fmla="*/ 914398 h 1828802"/>
              <a:gd name="connsiteX0" fmla="*/ 1560978 w 1842589"/>
              <a:gd name="connsiteY0" fmla="*/ 1560980 h 1828802"/>
              <a:gd name="connsiteX1" fmla="*/ 914399 w 1842589"/>
              <a:gd name="connsiteY1" fmla="*/ 1828801 h 1828802"/>
              <a:gd name="connsiteX2" fmla="*/ 267821 w 1842589"/>
              <a:gd name="connsiteY2" fmla="*/ 1560979 h 1828802"/>
              <a:gd name="connsiteX3" fmla="*/ 0 w 1842589"/>
              <a:gd name="connsiteY3" fmla="*/ 914400 h 1828802"/>
              <a:gd name="connsiteX4" fmla="*/ 0 w 1842589"/>
              <a:gd name="connsiteY4" fmla="*/ 914399 h 1828802"/>
              <a:gd name="connsiteX5" fmla="*/ 267822 w 1842589"/>
              <a:gd name="connsiteY5" fmla="*/ 267821 h 1828802"/>
              <a:gd name="connsiteX6" fmla="*/ 914401 w 1842589"/>
              <a:gd name="connsiteY6" fmla="*/ 0 h 1828802"/>
              <a:gd name="connsiteX7" fmla="*/ 1560979 w 1842589"/>
              <a:gd name="connsiteY7" fmla="*/ 267822 h 1828802"/>
              <a:gd name="connsiteX8" fmla="*/ 1828800 w 1842589"/>
              <a:gd name="connsiteY8" fmla="*/ 914398 h 1828802"/>
              <a:gd name="connsiteX0" fmla="*/ 914399 w 1842589"/>
              <a:gd name="connsiteY0" fmla="*/ 1828801 h 1828801"/>
              <a:gd name="connsiteX1" fmla="*/ 267821 w 1842589"/>
              <a:gd name="connsiteY1" fmla="*/ 1560979 h 1828801"/>
              <a:gd name="connsiteX2" fmla="*/ 0 w 1842589"/>
              <a:gd name="connsiteY2" fmla="*/ 914400 h 1828801"/>
              <a:gd name="connsiteX3" fmla="*/ 0 w 1842589"/>
              <a:gd name="connsiteY3" fmla="*/ 914399 h 1828801"/>
              <a:gd name="connsiteX4" fmla="*/ 267822 w 1842589"/>
              <a:gd name="connsiteY4" fmla="*/ 267821 h 1828801"/>
              <a:gd name="connsiteX5" fmla="*/ 914401 w 1842589"/>
              <a:gd name="connsiteY5" fmla="*/ 0 h 1828801"/>
              <a:gd name="connsiteX6" fmla="*/ 1560979 w 1842589"/>
              <a:gd name="connsiteY6" fmla="*/ 267822 h 1828801"/>
              <a:gd name="connsiteX7" fmla="*/ 1828800 w 1842589"/>
              <a:gd name="connsiteY7" fmla="*/ 914398 h 1828801"/>
              <a:gd name="connsiteX0" fmla="*/ 267821 w 1842589"/>
              <a:gd name="connsiteY0" fmla="*/ 1560979 h 1560979"/>
              <a:gd name="connsiteX1" fmla="*/ 0 w 1842589"/>
              <a:gd name="connsiteY1" fmla="*/ 914400 h 1560979"/>
              <a:gd name="connsiteX2" fmla="*/ 0 w 1842589"/>
              <a:gd name="connsiteY2" fmla="*/ 914399 h 1560979"/>
              <a:gd name="connsiteX3" fmla="*/ 267822 w 1842589"/>
              <a:gd name="connsiteY3" fmla="*/ 267821 h 1560979"/>
              <a:gd name="connsiteX4" fmla="*/ 914401 w 1842589"/>
              <a:gd name="connsiteY4" fmla="*/ 0 h 1560979"/>
              <a:gd name="connsiteX5" fmla="*/ 1560979 w 1842589"/>
              <a:gd name="connsiteY5" fmla="*/ 267822 h 1560979"/>
              <a:gd name="connsiteX6" fmla="*/ 1828800 w 1842589"/>
              <a:gd name="connsiteY6" fmla="*/ 914398 h 1560979"/>
              <a:gd name="connsiteX0" fmla="*/ 0 w 1842589"/>
              <a:gd name="connsiteY0" fmla="*/ 914400 h 914400"/>
              <a:gd name="connsiteX1" fmla="*/ 0 w 1842589"/>
              <a:gd name="connsiteY1" fmla="*/ 914399 h 914400"/>
              <a:gd name="connsiteX2" fmla="*/ 267822 w 1842589"/>
              <a:gd name="connsiteY2" fmla="*/ 267821 h 914400"/>
              <a:gd name="connsiteX3" fmla="*/ 914401 w 1842589"/>
              <a:gd name="connsiteY3" fmla="*/ 0 h 914400"/>
              <a:gd name="connsiteX4" fmla="*/ 1560979 w 1842589"/>
              <a:gd name="connsiteY4" fmla="*/ 267822 h 914400"/>
              <a:gd name="connsiteX5" fmla="*/ 1828800 w 1842589"/>
              <a:gd name="connsiteY5" fmla="*/ 914398 h 914400"/>
              <a:gd name="connsiteX0" fmla="*/ 0 w 1842589"/>
              <a:gd name="connsiteY0" fmla="*/ 914400 h 914400"/>
              <a:gd name="connsiteX1" fmla="*/ 267822 w 1842589"/>
              <a:gd name="connsiteY1" fmla="*/ 267821 h 914400"/>
              <a:gd name="connsiteX2" fmla="*/ 914401 w 1842589"/>
              <a:gd name="connsiteY2" fmla="*/ 0 h 914400"/>
              <a:gd name="connsiteX3" fmla="*/ 1560979 w 1842589"/>
              <a:gd name="connsiteY3" fmla="*/ 267822 h 914400"/>
              <a:gd name="connsiteX4" fmla="*/ 1828800 w 1842589"/>
              <a:gd name="connsiteY4" fmla="*/ 914398 h 914400"/>
              <a:gd name="connsiteX0" fmla="*/ 0 w 1574767"/>
              <a:gd name="connsiteY0" fmla="*/ 267821 h 914398"/>
              <a:gd name="connsiteX1" fmla="*/ 646579 w 1574767"/>
              <a:gd name="connsiteY1" fmla="*/ 0 h 914398"/>
              <a:gd name="connsiteX2" fmla="*/ 1293157 w 1574767"/>
              <a:gd name="connsiteY2" fmla="*/ 267822 h 914398"/>
              <a:gd name="connsiteX3" fmla="*/ 1560978 w 1574767"/>
              <a:gd name="connsiteY3" fmla="*/ 914398 h 914398"/>
              <a:gd name="connsiteX0" fmla="*/ 0 w 1574767"/>
              <a:gd name="connsiteY0" fmla="*/ 107762 h 754339"/>
              <a:gd name="connsiteX1" fmla="*/ 1293157 w 1574767"/>
              <a:gd name="connsiteY1" fmla="*/ 107763 h 754339"/>
              <a:gd name="connsiteX2" fmla="*/ 1560978 w 1574767"/>
              <a:gd name="connsiteY2" fmla="*/ 754339 h 754339"/>
              <a:gd name="connsiteX0" fmla="*/ 0 w 281610"/>
              <a:gd name="connsiteY0" fmla="*/ 0 h 646576"/>
              <a:gd name="connsiteX1" fmla="*/ 267821 w 281610"/>
              <a:gd name="connsiteY1" fmla="*/ 646576 h 64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1610" h="646576">
                <a:moveTo>
                  <a:pt x="0" y="0"/>
                </a:moveTo>
                <a:cubicBezTo>
                  <a:pt x="152400" y="152400"/>
                  <a:pt x="281610" y="396079"/>
                  <a:pt x="267821" y="646576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495800" y="42672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371600" y="4800600"/>
            <a:ext cx="914400" cy="914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1752600" y="51816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>
            <a:off x="2286000" y="5257800"/>
            <a:ext cx="914400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928428" y="48768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Symbol" pitchFamily="18" charset="2"/>
              </a:rPr>
              <a:t>q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/>
          </a:p>
        </p:txBody>
      </p:sp>
      <p:sp>
        <p:nvSpPr>
          <p:cNvPr id="25" name="Freeform 24"/>
          <p:cNvSpPr/>
          <p:nvPr/>
        </p:nvSpPr>
        <p:spPr>
          <a:xfrm>
            <a:off x="2819400" y="4953000"/>
            <a:ext cx="45719" cy="304800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1828800 w 1920240"/>
              <a:gd name="connsiteY0" fmla="*/ 914401 h 1828802"/>
              <a:gd name="connsiteX1" fmla="*/ 1560978 w 1920240"/>
              <a:gd name="connsiteY1" fmla="*/ 1560980 h 1828802"/>
              <a:gd name="connsiteX2" fmla="*/ 914399 w 1920240"/>
              <a:gd name="connsiteY2" fmla="*/ 1828801 h 1828802"/>
              <a:gd name="connsiteX3" fmla="*/ 267821 w 1920240"/>
              <a:gd name="connsiteY3" fmla="*/ 1560979 h 1828802"/>
              <a:gd name="connsiteX4" fmla="*/ 0 w 1920240"/>
              <a:gd name="connsiteY4" fmla="*/ 914400 h 1828802"/>
              <a:gd name="connsiteX5" fmla="*/ 0 w 1920240"/>
              <a:gd name="connsiteY5" fmla="*/ 914399 h 1828802"/>
              <a:gd name="connsiteX6" fmla="*/ 267822 w 1920240"/>
              <a:gd name="connsiteY6" fmla="*/ 267821 h 1828802"/>
              <a:gd name="connsiteX7" fmla="*/ 914401 w 1920240"/>
              <a:gd name="connsiteY7" fmla="*/ 0 h 1828802"/>
              <a:gd name="connsiteX8" fmla="*/ 1560979 w 1920240"/>
              <a:gd name="connsiteY8" fmla="*/ 267822 h 1828802"/>
              <a:gd name="connsiteX9" fmla="*/ 1920240 w 1920240"/>
              <a:gd name="connsiteY9" fmla="*/ 1005841 h 1828802"/>
              <a:gd name="connsiteX0" fmla="*/ 1560978 w 1920240"/>
              <a:gd name="connsiteY0" fmla="*/ 1560980 h 1828802"/>
              <a:gd name="connsiteX1" fmla="*/ 914399 w 1920240"/>
              <a:gd name="connsiteY1" fmla="*/ 1828801 h 1828802"/>
              <a:gd name="connsiteX2" fmla="*/ 267821 w 1920240"/>
              <a:gd name="connsiteY2" fmla="*/ 1560979 h 1828802"/>
              <a:gd name="connsiteX3" fmla="*/ 0 w 1920240"/>
              <a:gd name="connsiteY3" fmla="*/ 914400 h 1828802"/>
              <a:gd name="connsiteX4" fmla="*/ 0 w 1920240"/>
              <a:gd name="connsiteY4" fmla="*/ 914399 h 1828802"/>
              <a:gd name="connsiteX5" fmla="*/ 267822 w 1920240"/>
              <a:gd name="connsiteY5" fmla="*/ 267821 h 1828802"/>
              <a:gd name="connsiteX6" fmla="*/ 914401 w 1920240"/>
              <a:gd name="connsiteY6" fmla="*/ 0 h 1828802"/>
              <a:gd name="connsiteX7" fmla="*/ 1560979 w 1920240"/>
              <a:gd name="connsiteY7" fmla="*/ 267822 h 1828802"/>
              <a:gd name="connsiteX8" fmla="*/ 1920240 w 1920240"/>
              <a:gd name="connsiteY8" fmla="*/ 1005841 h 1828802"/>
              <a:gd name="connsiteX0" fmla="*/ 1560978 w 1828800"/>
              <a:gd name="connsiteY0" fmla="*/ 1560980 h 1828802"/>
              <a:gd name="connsiteX1" fmla="*/ 914399 w 1828800"/>
              <a:gd name="connsiteY1" fmla="*/ 1828801 h 1828802"/>
              <a:gd name="connsiteX2" fmla="*/ 267821 w 1828800"/>
              <a:gd name="connsiteY2" fmla="*/ 1560979 h 1828802"/>
              <a:gd name="connsiteX3" fmla="*/ 0 w 1828800"/>
              <a:gd name="connsiteY3" fmla="*/ 914400 h 1828802"/>
              <a:gd name="connsiteX4" fmla="*/ 0 w 1828800"/>
              <a:gd name="connsiteY4" fmla="*/ 914399 h 1828802"/>
              <a:gd name="connsiteX5" fmla="*/ 267822 w 1828800"/>
              <a:gd name="connsiteY5" fmla="*/ 267821 h 1828802"/>
              <a:gd name="connsiteX6" fmla="*/ 914401 w 1828800"/>
              <a:gd name="connsiteY6" fmla="*/ 0 h 1828802"/>
              <a:gd name="connsiteX7" fmla="*/ 1560979 w 1828800"/>
              <a:gd name="connsiteY7" fmla="*/ 267822 h 1828802"/>
              <a:gd name="connsiteX8" fmla="*/ 1828800 w 1828800"/>
              <a:gd name="connsiteY8" fmla="*/ 914398 h 1828802"/>
              <a:gd name="connsiteX0" fmla="*/ 1560978 w 1842589"/>
              <a:gd name="connsiteY0" fmla="*/ 1560980 h 1828802"/>
              <a:gd name="connsiteX1" fmla="*/ 914399 w 1842589"/>
              <a:gd name="connsiteY1" fmla="*/ 1828801 h 1828802"/>
              <a:gd name="connsiteX2" fmla="*/ 267821 w 1842589"/>
              <a:gd name="connsiteY2" fmla="*/ 1560979 h 1828802"/>
              <a:gd name="connsiteX3" fmla="*/ 0 w 1842589"/>
              <a:gd name="connsiteY3" fmla="*/ 914400 h 1828802"/>
              <a:gd name="connsiteX4" fmla="*/ 0 w 1842589"/>
              <a:gd name="connsiteY4" fmla="*/ 914399 h 1828802"/>
              <a:gd name="connsiteX5" fmla="*/ 267822 w 1842589"/>
              <a:gd name="connsiteY5" fmla="*/ 267821 h 1828802"/>
              <a:gd name="connsiteX6" fmla="*/ 914401 w 1842589"/>
              <a:gd name="connsiteY6" fmla="*/ 0 h 1828802"/>
              <a:gd name="connsiteX7" fmla="*/ 1560979 w 1842589"/>
              <a:gd name="connsiteY7" fmla="*/ 267822 h 1828802"/>
              <a:gd name="connsiteX8" fmla="*/ 1828800 w 1842589"/>
              <a:gd name="connsiteY8" fmla="*/ 914398 h 1828802"/>
              <a:gd name="connsiteX0" fmla="*/ 914399 w 1842589"/>
              <a:gd name="connsiteY0" fmla="*/ 1828801 h 1828801"/>
              <a:gd name="connsiteX1" fmla="*/ 267821 w 1842589"/>
              <a:gd name="connsiteY1" fmla="*/ 1560979 h 1828801"/>
              <a:gd name="connsiteX2" fmla="*/ 0 w 1842589"/>
              <a:gd name="connsiteY2" fmla="*/ 914400 h 1828801"/>
              <a:gd name="connsiteX3" fmla="*/ 0 w 1842589"/>
              <a:gd name="connsiteY3" fmla="*/ 914399 h 1828801"/>
              <a:gd name="connsiteX4" fmla="*/ 267822 w 1842589"/>
              <a:gd name="connsiteY4" fmla="*/ 267821 h 1828801"/>
              <a:gd name="connsiteX5" fmla="*/ 914401 w 1842589"/>
              <a:gd name="connsiteY5" fmla="*/ 0 h 1828801"/>
              <a:gd name="connsiteX6" fmla="*/ 1560979 w 1842589"/>
              <a:gd name="connsiteY6" fmla="*/ 267822 h 1828801"/>
              <a:gd name="connsiteX7" fmla="*/ 1828800 w 1842589"/>
              <a:gd name="connsiteY7" fmla="*/ 914398 h 1828801"/>
              <a:gd name="connsiteX0" fmla="*/ 267821 w 1842589"/>
              <a:gd name="connsiteY0" fmla="*/ 1560979 h 1560979"/>
              <a:gd name="connsiteX1" fmla="*/ 0 w 1842589"/>
              <a:gd name="connsiteY1" fmla="*/ 914400 h 1560979"/>
              <a:gd name="connsiteX2" fmla="*/ 0 w 1842589"/>
              <a:gd name="connsiteY2" fmla="*/ 914399 h 1560979"/>
              <a:gd name="connsiteX3" fmla="*/ 267822 w 1842589"/>
              <a:gd name="connsiteY3" fmla="*/ 267821 h 1560979"/>
              <a:gd name="connsiteX4" fmla="*/ 914401 w 1842589"/>
              <a:gd name="connsiteY4" fmla="*/ 0 h 1560979"/>
              <a:gd name="connsiteX5" fmla="*/ 1560979 w 1842589"/>
              <a:gd name="connsiteY5" fmla="*/ 267822 h 1560979"/>
              <a:gd name="connsiteX6" fmla="*/ 1828800 w 1842589"/>
              <a:gd name="connsiteY6" fmla="*/ 914398 h 1560979"/>
              <a:gd name="connsiteX0" fmla="*/ 0 w 1842589"/>
              <a:gd name="connsiteY0" fmla="*/ 914400 h 914400"/>
              <a:gd name="connsiteX1" fmla="*/ 0 w 1842589"/>
              <a:gd name="connsiteY1" fmla="*/ 914399 h 914400"/>
              <a:gd name="connsiteX2" fmla="*/ 267822 w 1842589"/>
              <a:gd name="connsiteY2" fmla="*/ 267821 h 914400"/>
              <a:gd name="connsiteX3" fmla="*/ 914401 w 1842589"/>
              <a:gd name="connsiteY3" fmla="*/ 0 h 914400"/>
              <a:gd name="connsiteX4" fmla="*/ 1560979 w 1842589"/>
              <a:gd name="connsiteY4" fmla="*/ 267822 h 914400"/>
              <a:gd name="connsiteX5" fmla="*/ 1828800 w 1842589"/>
              <a:gd name="connsiteY5" fmla="*/ 914398 h 914400"/>
              <a:gd name="connsiteX0" fmla="*/ 0 w 1842589"/>
              <a:gd name="connsiteY0" fmla="*/ 914400 h 914400"/>
              <a:gd name="connsiteX1" fmla="*/ 267822 w 1842589"/>
              <a:gd name="connsiteY1" fmla="*/ 267821 h 914400"/>
              <a:gd name="connsiteX2" fmla="*/ 914401 w 1842589"/>
              <a:gd name="connsiteY2" fmla="*/ 0 h 914400"/>
              <a:gd name="connsiteX3" fmla="*/ 1560979 w 1842589"/>
              <a:gd name="connsiteY3" fmla="*/ 267822 h 914400"/>
              <a:gd name="connsiteX4" fmla="*/ 1828800 w 1842589"/>
              <a:gd name="connsiteY4" fmla="*/ 914398 h 914400"/>
              <a:gd name="connsiteX0" fmla="*/ 0 w 1574767"/>
              <a:gd name="connsiteY0" fmla="*/ 267821 h 914398"/>
              <a:gd name="connsiteX1" fmla="*/ 646579 w 1574767"/>
              <a:gd name="connsiteY1" fmla="*/ 0 h 914398"/>
              <a:gd name="connsiteX2" fmla="*/ 1293157 w 1574767"/>
              <a:gd name="connsiteY2" fmla="*/ 267822 h 914398"/>
              <a:gd name="connsiteX3" fmla="*/ 1560978 w 1574767"/>
              <a:gd name="connsiteY3" fmla="*/ 914398 h 914398"/>
              <a:gd name="connsiteX0" fmla="*/ 0 w 1574767"/>
              <a:gd name="connsiteY0" fmla="*/ 107762 h 754339"/>
              <a:gd name="connsiteX1" fmla="*/ 1293157 w 1574767"/>
              <a:gd name="connsiteY1" fmla="*/ 107763 h 754339"/>
              <a:gd name="connsiteX2" fmla="*/ 1560978 w 1574767"/>
              <a:gd name="connsiteY2" fmla="*/ 754339 h 754339"/>
              <a:gd name="connsiteX0" fmla="*/ 0 w 281610"/>
              <a:gd name="connsiteY0" fmla="*/ 0 h 646576"/>
              <a:gd name="connsiteX1" fmla="*/ 267821 w 281610"/>
              <a:gd name="connsiteY1" fmla="*/ 646576 h 64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1610" h="646576">
                <a:moveTo>
                  <a:pt x="0" y="0"/>
                </a:moveTo>
                <a:cubicBezTo>
                  <a:pt x="152400" y="152400"/>
                  <a:pt x="281610" y="396079"/>
                  <a:pt x="267821" y="646576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6324600" y="2438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3048000" y="42672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181600" y="28956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629400" y="2286000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y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?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rot="5400000" flipH="1" flipV="1">
            <a:off x="1066800" y="4495800"/>
            <a:ext cx="152400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0800000" flipH="1" flipV="1">
            <a:off x="1828800" y="5257800"/>
            <a:ext cx="152400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048000" y="52578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71600" y="36576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924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Straight Connector 29"/>
          <p:cNvCxnSpPr>
            <a:endCxn id="22" idx="4"/>
          </p:cNvCxnSpPr>
          <p:nvPr/>
        </p:nvCxnSpPr>
        <p:spPr>
          <a:xfrm rot="5400000" flipH="1" flipV="1">
            <a:off x="1409700" y="5753100"/>
            <a:ext cx="838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4572000" y="3886200"/>
            <a:ext cx="1295400" cy="45720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572000" y="2514602"/>
            <a:ext cx="1828800" cy="182879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828800" y="4343400"/>
            <a:ext cx="2743200" cy="914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Forward Kinematics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E29327D7-175D-4C42-8077-2268929F14E5}" type="datetime1">
              <a:rPr lang="en-US" smtClean="0"/>
              <a:pPr algn="r"/>
              <a:t>1/5/2017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notice that link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/>
              <a:t> moves in a circle centered on the base frame origin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Forward Kinematics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114800" y="3886200"/>
            <a:ext cx="914400" cy="914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562600" y="34290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Symbol" pitchFamily="18" charset="2"/>
              </a:rPr>
              <a:t>q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/>
          </a:p>
        </p:txBody>
      </p:sp>
      <p:sp>
        <p:nvSpPr>
          <p:cNvPr id="15" name="Freeform 14"/>
          <p:cNvSpPr/>
          <p:nvPr/>
        </p:nvSpPr>
        <p:spPr>
          <a:xfrm>
            <a:off x="5410200" y="3581400"/>
            <a:ext cx="166190" cy="381000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1828800 w 1920240"/>
              <a:gd name="connsiteY0" fmla="*/ 914401 h 1828802"/>
              <a:gd name="connsiteX1" fmla="*/ 1560978 w 1920240"/>
              <a:gd name="connsiteY1" fmla="*/ 1560980 h 1828802"/>
              <a:gd name="connsiteX2" fmla="*/ 914399 w 1920240"/>
              <a:gd name="connsiteY2" fmla="*/ 1828801 h 1828802"/>
              <a:gd name="connsiteX3" fmla="*/ 267821 w 1920240"/>
              <a:gd name="connsiteY3" fmla="*/ 1560979 h 1828802"/>
              <a:gd name="connsiteX4" fmla="*/ 0 w 1920240"/>
              <a:gd name="connsiteY4" fmla="*/ 914400 h 1828802"/>
              <a:gd name="connsiteX5" fmla="*/ 0 w 1920240"/>
              <a:gd name="connsiteY5" fmla="*/ 914399 h 1828802"/>
              <a:gd name="connsiteX6" fmla="*/ 267822 w 1920240"/>
              <a:gd name="connsiteY6" fmla="*/ 267821 h 1828802"/>
              <a:gd name="connsiteX7" fmla="*/ 914401 w 1920240"/>
              <a:gd name="connsiteY7" fmla="*/ 0 h 1828802"/>
              <a:gd name="connsiteX8" fmla="*/ 1560979 w 1920240"/>
              <a:gd name="connsiteY8" fmla="*/ 267822 h 1828802"/>
              <a:gd name="connsiteX9" fmla="*/ 1920240 w 1920240"/>
              <a:gd name="connsiteY9" fmla="*/ 1005841 h 1828802"/>
              <a:gd name="connsiteX0" fmla="*/ 1560978 w 1920240"/>
              <a:gd name="connsiteY0" fmla="*/ 1560980 h 1828802"/>
              <a:gd name="connsiteX1" fmla="*/ 914399 w 1920240"/>
              <a:gd name="connsiteY1" fmla="*/ 1828801 h 1828802"/>
              <a:gd name="connsiteX2" fmla="*/ 267821 w 1920240"/>
              <a:gd name="connsiteY2" fmla="*/ 1560979 h 1828802"/>
              <a:gd name="connsiteX3" fmla="*/ 0 w 1920240"/>
              <a:gd name="connsiteY3" fmla="*/ 914400 h 1828802"/>
              <a:gd name="connsiteX4" fmla="*/ 0 w 1920240"/>
              <a:gd name="connsiteY4" fmla="*/ 914399 h 1828802"/>
              <a:gd name="connsiteX5" fmla="*/ 267822 w 1920240"/>
              <a:gd name="connsiteY5" fmla="*/ 267821 h 1828802"/>
              <a:gd name="connsiteX6" fmla="*/ 914401 w 1920240"/>
              <a:gd name="connsiteY6" fmla="*/ 0 h 1828802"/>
              <a:gd name="connsiteX7" fmla="*/ 1560979 w 1920240"/>
              <a:gd name="connsiteY7" fmla="*/ 267822 h 1828802"/>
              <a:gd name="connsiteX8" fmla="*/ 1920240 w 1920240"/>
              <a:gd name="connsiteY8" fmla="*/ 1005841 h 1828802"/>
              <a:gd name="connsiteX0" fmla="*/ 1560978 w 1828800"/>
              <a:gd name="connsiteY0" fmla="*/ 1560980 h 1828802"/>
              <a:gd name="connsiteX1" fmla="*/ 914399 w 1828800"/>
              <a:gd name="connsiteY1" fmla="*/ 1828801 h 1828802"/>
              <a:gd name="connsiteX2" fmla="*/ 267821 w 1828800"/>
              <a:gd name="connsiteY2" fmla="*/ 1560979 h 1828802"/>
              <a:gd name="connsiteX3" fmla="*/ 0 w 1828800"/>
              <a:gd name="connsiteY3" fmla="*/ 914400 h 1828802"/>
              <a:gd name="connsiteX4" fmla="*/ 0 w 1828800"/>
              <a:gd name="connsiteY4" fmla="*/ 914399 h 1828802"/>
              <a:gd name="connsiteX5" fmla="*/ 267822 w 1828800"/>
              <a:gd name="connsiteY5" fmla="*/ 267821 h 1828802"/>
              <a:gd name="connsiteX6" fmla="*/ 914401 w 1828800"/>
              <a:gd name="connsiteY6" fmla="*/ 0 h 1828802"/>
              <a:gd name="connsiteX7" fmla="*/ 1560979 w 1828800"/>
              <a:gd name="connsiteY7" fmla="*/ 267822 h 1828802"/>
              <a:gd name="connsiteX8" fmla="*/ 1828800 w 1828800"/>
              <a:gd name="connsiteY8" fmla="*/ 914398 h 1828802"/>
              <a:gd name="connsiteX0" fmla="*/ 1560978 w 1842589"/>
              <a:gd name="connsiteY0" fmla="*/ 1560980 h 1828802"/>
              <a:gd name="connsiteX1" fmla="*/ 914399 w 1842589"/>
              <a:gd name="connsiteY1" fmla="*/ 1828801 h 1828802"/>
              <a:gd name="connsiteX2" fmla="*/ 267821 w 1842589"/>
              <a:gd name="connsiteY2" fmla="*/ 1560979 h 1828802"/>
              <a:gd name="connsiteX3" fmla="*/ 0 w 1842589"/>
              <a:gd name="connsiteY3" fmla="*/ 914400 h 1828802"/>
              <a:gd name="connsiteX4" fmla="*/ 0 w 1842589"/>
              <a:gd name="connsiteY4" fmla="*/ 914399 h 1828802"/>
              <a:gd name="connsiteX5" fmla="*/ 267822 w 1842589"/>
              <a:gd name="connsiteY5" fmla="*/ 267821 h 1828802"/>
              <a:gd name="connsiteX6" fmla="*/ 914401 w 1842589"/>
              <a:gd name="connsiteY6" fmla="*/ 0 h 1828802"/>
              <a:gd name="connsiteX7" fmla="*/ 1560979 w 1842589"/>
              <a:gd name="connsiteY7" fmla="*/ 267822 h 1828802"/>
              <a:gd name="connsiteX8" fmla="*/ 1828800 w 1842589"/>
              <a:gd name="connsiteY8" fmla="*/ 914398 h 1828802"/>
              <a:gd name="connsiteX0" fmla="*/ 914399 w 1842589"/>
              <a:gd name="connsiteY0" fmla="*/ 1828801 h 1828801"/>
              <a:gd name="connsiteX1" fmla="*/ 267821 w 1842589"/>
              <a:gd name="connsiteY1" fmla="*/ 1560979 h 1828801"/>
              <a:gd name="connsiteX2" fmla="*/ 0 w 1842589"/>
              <a:gd name="connsiteY2" fmla="*/ 914400 h 1828801"/>
              <a:gd name="connsiteX3" fmla="*/ 0 w 1842589"/>
              <a:gd name="connsiteY3" fmla="*/ 914399 h 1828801"/>
              <a:gd name="connsiteX4" fmla="*/ 267822 w 1842589"/>
              <a:gd name="connsiteY4" fmla="*/ 267821 h 1828801"/>
              <a:gd name="connsiteX5" fmla="*/ 914401 w 1842589"/>
              <a:gd name="connsiteY5" fmla="*/ 0 h 1828801"/>
              <a:gd name="connsiteX6" fmla="*/ 1560979 w 1842589"/>
              <a:gd name="connsiteY6" fmla="*/ 267822 h 1828801"/>
              <a:gd name="connsiteX7" fmla="*/ 1828800 w 1842589"/>
              <a:gd name="connsiteY7" fmla="*/ 914398 h 1828801"/>
              <a:gd name="connsiteX0" fmla="*/ 267821 w 1842589"/>
              <a:gd name="connsiteY0" fmla="*/ 1560979 h 1560979"/>
              <a:gd name="connsiteX1" fmla="*/ 0 w 1842589"/>
              <a:gd name="connsiteY1" fmla="*/ 914400 h 1560979"/>
              <a:gd name="connsiteX2" fmla="*/ 0 w 1842589"/>
              <a:gd name="connsiteY2" fmla="*/ 914399 h 1560979"/>
              <a:gd name="connsiteX3" fmla="*/ 267822 w 1842589"/>
              <a:gd name="connsiteY3" fmla="*/ 267821 h 1560979"/>
              <a:gd name="connsiteX4" fmla="*/ 914401 w 1842589"/>
              <a:gd name="connsiteY4" fmla="*/ 0 h 1560979"/>
              <a:gd name="connsiteX5" fmla="*/ 1560979 w 1842589"/>
              <a:gd name="connsiteY5" fmla="*/ 267822 h 1560979"/>
              <a:gd name="connsiteX6" fmla="*/ 1828800 w 1842589"/>
              <a:gd name="connsiteY6" fmla="*/ 914398 h 1560979"/>
              <a:gd name="connsiteX0" fmla="*/ 0 w 1842589"/>
              <a:gd name="connsiteY0" fmla="*/ 914400 h 914400"/>
              <a:gd name="connsiteX1" fmla="*/ 0 w 1842589"/>
              <a:gd name="connsiteY1" fmla="*/ 914399 h 914400"/>
              <a:gd name="connsiteX2" fmla="*/ 267822 w 1842589"/>
              <a:gd name="connsiteY2" fmla="*/ 267821 h 914400"/>
              <a:gd name="connsiteX3" fmla="*/ 914401 w 1842589"/>
              <a:gd name="connsiteY3" fmla="*/ 0 h 914400"/>
              <a:gd name="connsiteX4" fmla="*/ 1560979 w 1842589"/>
              <a:gd name="connsiteY4" fmla="*/ 267822 h 914400"/>
              <a:gd name="connsiteX5" fmla="*/ 1828800 w 1842589"/>
              <a:gd name="connsiteY5" fmla="*/ 914398 h 914400"/>
              <a:gd name="connsiteX0" fmla="*/ 0 w 1842589"/>
              <a:gd name="connsiteY0" fmla="*/ 914400 h 914400"/>
              <a:gd name="connsiteX1" fmla="*/ 267822 w 1842589"/>
              <a:gd name="connsiteY1" fmla="*/ 267821 h 914400"/>
              <a:gd name="connsiteX2" fmla="*/ 914401 w 1842589"/>
              <a:gd name="connsiteY2" fmla="*/ 0 h 914400"/>
              <a:gd name="connsiteX3" fmla="*/ 1560979 w 1842589"/>
              <a:gd name="connsiteY3" fmla="*/ 267822 h 914400"/>
              <a:gd name="connsiteX4" fmla="*/ 1828800 w 1842589"/>
              <a:gd name="connsiteY4" fmla="*/ 914398 h 914400"/>
              <a:gd name="connsiteX0" fmla="*/ 0 w 1574767"/>
              <a:gd name="connsiteY0" fmla="*/ 267821 h 914398"/>
              <a:gd name="connsiteX1" fmla="*/ 646579 w 1574767"/>
              <a:gd name="connsiteY1" fmla="*/ 0 h 914398"/>
              <a:gd name="connsiteX2" fmla="*/ 1293157 w 1574767"/>
              <a:gd name="connsiteY2" fmla="*/ 267822 h 914398"/>
              <a:gd name="connsiteX3" fmla="*/ 1560978 w 1574767"/>
              <a:gd name="connsiteY3" fmla="*/ 914398 h 914398"/>
              <a:gd name="connsiteX0" fmla="*/ 0 w 1574767"/>
              <a:gd name="connsiteY0" fmla="*/ 107762 h 754339"/>
              <a:gd name="connsiteX1" fmla="*/ 1293157 w 1574767"/>
              <a:gd name="connsiteY1" fmla="*/ 107763 h 754339"/>
              <a:gd name="connsiteX2" fmla="*/ 1560978 w 1574767"/>
              <a:gd name="connsiteY2" fmla="*/ 754339 h 754339"/>
              <a:gd name="connsiteX0" fmla="*/ 0 w 281610"/>
              <a:gd name="connsiteY0" fmla="*/ 0 h 646576"/>
              <a:gd name="connsiteX1" fmla="*/ 267821 w 281610"/>
              <a:gd name="connsiteY1" fmla="*/ 646576 h 64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1610" h="646576">
                <a:moveTo>
                  <a:pt x="0" y="0"/>
                </a:moveTo>
                <a:cubicBezTo>
                  <a:pt x="152400" y="152400"/>
                  <a:pt x="281610" y="396079"/>
                  <a:pt x="267821" y="646576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495800" y="4267200"/>
            <a:ext cx="152400" cy="1524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371600" y="4800600"/>
            <a:ext cx="914400" cy="914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1752600" y="51816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>
            <a:off x="2286000" y="5257800"/>
            <a:ext cx="914400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928428" y="48768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Symbol" pitchFamily="18" charset="2"/>
              </a:rPr>
              <a:t>q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/>
          </a:p>
        </p:txBody>
      </p:sp>
      <p:sp>
        <p:nvSpPr>
          <p:cNvPr id="25" name="Freeform 24"/>
          <p:cNvSpPr/>
          <p:nvPr/>
        </p:nvSpPr>
        <p:spPr>
          <a:xfrm>
            <a:off x="2819400" y="4953000"/>
            <a:ext cx="45719" cy="304800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1828800 w 1920240"/>
              <a:gd name="connsiteY0" fmla="*/ 914401 h 1828802"/>
              <a:gd name="connsiteX1" fmla="*/ 1560978 w 1920240"/>
              <a:gd name="connsiteY1" fmla="*/ 1560980 h 1828802"/>
              <a:gd name="connsiteX2" fmla="*/ 914399 w 1920240"/>
              <a:gd name="connsiteY2" fmla="*/ 1828801 h 1828802"/>
              <a:gd name="connsiteX3" fmla="*/ 267821 w 1920240"/>
              <a:gd name="connsiteY3" fmla="*/ 1560979 h 1828802"/>
              <a:gd name="connsiteX4" fmla="*/ 0 w 1920240"/>
              <a:gd name="connsiteY4" fmla="*/ 914400 h 1828802"/>
              <a:gd name="connsiteX5" fmla="*/ 0 w 1920240"/>
              <a:gd name="connsiteY5" fmla="*/ 914399 h 1828802"/>
              <a:gd name="connsiteX6" fmla="*/ 267822 w 1920240"/>
              <a:gd name="connsiteY6" fmla="*/ 267821 h 1828802"/>
              <a:gd name="connsiteX7" fmla="*/ 914401 w 1920240"/>
              <a:gd name="connsiteY7" fmla="*/ 0 h 1828802"/>
              <a:gd name="connsiteX8" fmla="*/ 1560979 w 1920240"/>
              <a:gd name="connsiteY8" fmla="*/ 267822 h 1828802"/>
              <a:gd name="connsiteX9" fmla="*/ 1920240 w 1920240"/>
              <a:gd name="connsiteY9" fmla="*/ 1005841 h 1828802"/>
              <a:gd name="connsiteX0" fmla="*/ 1560978 w 1920240"/>
              <a:gd name="connsiteY0" fmla="*/ 1560980 h 1828802"/>
              <a:gd name="connsiteX1" fmla="*/ 914399 w 1920240"/>
              <a:gd name="connsiteY1" fmla="*/ 1828801 h 1828802"/>
              <a:gd name="connsiteX2" fmla="*/ 267821 w 1920240"/>
              <a:gd name="connsiteY2" fmla="*/ 1560979 h 1828802"/>
              <a:gd name="connsiteX3" fmla="*/ 0 w 1920240"/>
              <a:gd name="connsiteY3" fmla="*/ 914400 h 1828802"/>
              <a:gd name="connsiteX4" fmla="*/ 0 w 1920240"/>
              <a:gd name="connsiteY4" fmla="*/ 914399 h 1828802"/>
              <a:gd name="connsiteX5" fmla="*/ 267822 w 1920240"/>
              <a:gd name="connsiteY5" fmla="*/ 267821 h 1828802"/>
              <a:gd name="connsiteX6" fmla="*/ 914401 w 1920240"/>
              <a:gd name="connsiteY6" fmla="*/ 0 h 1828802"/>
              <a:gd name="connsiteX7" fmla="*/ 1560979 w 1920240"/>
              <a:gd name="connsiteY7" fmla="*/ 267822 h 1828802"/>
              <a:gd name="connsiteX8" fmla="*/ 1920240 w 1920240"/>
              <a:gd name="connsiteY8" fmla="*/ 1005841 h 1828802"/>
              <a:gd name="connsiteX0" fmla="*/ 1560978 w 1828800"/>
              <a:gd name="connsiteY0" fmla="*/ 1560980 h 1828802"/>
              <a:gd name="connsiteX1" fmla="*/ 914399 w 1828800"/>
              <a:gd name="connsiteY1" fmla="*/ 1828801 h 1828802"/>
              <a:gd name="connsiteX2" fmla="*/ 267821 w 1828800"/>
              <a:gd name="connsiteY2" fmla="*/ 1560979 h 1828802"/>
              <a:gd name="connsiteX3" fmla="*/ 0 w 1828800"/>
              <a:gd name="connsiteY3" fmla="*/ 914400 h 1828802"/>
              <a:gd name="connsiteX4" fmla="*/ 0 w 1828800"/>
              <a:gd name="connsiteY4" fmla="*/ 914399 h 1828802"/>
              <a:gd name="connsiteX5" fmla="*/ 267822 w 1828800"/>
              <a:gd name="connsiteY5" fmla="*/ 267821 h 1828802"/>
              <a:gd name="connsiteX6" fmla="*/ 914401 w 1828800"/>
              <a:gd name="connsiteY6" fmla="*/ 0 h 1828802"/>
              <a:gd name="connsiteX7" fmla="*/ 1560979 w 1828800"/>
              <a:gd name="connsiteY7" fmla="*/ 267822 h 1828802"/>
              <a:gd name="connsiteX8" fmla="*/ 1828800 w 1828800"/>
              <a:gd name="connsiteY8" fmla="*/ 914398 h 1828802"/>
              <a:gd name="connsiteX0" fmla="*/ 1560978 w 1842589"/>
              <a:gd name="connsiteY0" fmla="*/ 1560980 h 1828802"/>
              <a:gd name="connsiteX1" fmla="*/ 914399 w 1842589"/>
              <a:gd name="connsiteY1" fmla="*/ 1828801 h 1828802"/>
              <a:gd name="connsiteX2" fmla="*/ 267821 w 1842589"/>
              <a:gd name="connsiteY2" fmla="*/ 1560979 h 1828802"/>
              <a:gd name="connsiteX3" fmla="*/ 0 w 1842589"/>
              <a:gd name="connsiteY3" fmla="*/ 914400 h 1828802"/>
              <a:gd name="connsiteX4" fmla="*/ 0 w 1842589"/>
              <a:gd name="connsiteY4" fmla="*/ 914399 h 1828802"/>
              <a:gd name="connsiteX5" fmla="*/ 267822 w 1842589"/>
              <a:gd name="connsiteY5" fmla="*/ 267821 h 1828802"/>
              <a:gd name="connsiteX6" fmla="*/ 914401 w 1842589"/>
              <a:gd name="connsiteY6" fmla="*/ 0 h 1828802"/>
              <a:gd name="connsiteX7" fmla="*/ 1560979 w 1842589"/>
              <a:gd name="connsiteY7" fmla="*/ 267822 h 1828802"/>
              <a:gd name="connsiteX8" fmla="*/ 1828800 w 1842589"/>
              <a:gd name="connsiteY8" fmla="*/ 914398 h 1828802"/>
              <a:gd name="connsiteX0" fmla="*/ 914399 w 1842589"/>
              <a:gd name="connsiteY0" fmla="*/ 1828801 h 1828801"/>
              <a:gd name="connsiteX1" fmla="*/ 267821 w 1842589"/>
              <a:gd name="connsiteY1" fmla="*/ 1560979 h 1828801"/>
              <a:gd name="connsiteX2" fmla="*/ 0 w 1842589"/>
              <a:gd name="connsiteY2" fmla="*/ 914400 h 1828801"/>
              <a:gd name="connsiteX3" fmla="*/ 0 w 1842589"/>
              <a:gd name="connsiteY3" fmla="*/ 914399 h 1828801"/>
              <a:gd name="connsiteX4" fmla="*/ 267822 w 1842589"/>
              <a:gd name="connsiteY4" fmla="*/ 267821 h 1828801"/>
              <a:gd name="connsiteX5" fmla="*/ 914401 w 1842589"/>
              <a:gd name="connsiteY5" fmla="*/ 0 h 1828801"/>
              <a:gd name="connsiteX6" fmla="*/ 1560979 w 1842589"/>
              <a:gd name="connsiteY6" fmla="*/ 267822 h 1828801"/>
              <a:gd name="connsiteX7" fmla="*/ 1828800 w 1842589"/>
              <a:gd name="connsiteY7" fmla="*/ 914398 h 1828801"/>
              <a:gd name="connsiteX0" fmla="*/ 267821 w 1842589"/>
              <a:gd name="connsiteY0" fmla="*/ 1560979 h 1560979"/>
              <a:gd name="connsiteX1" fmla="*/ 0 w 1842589"/>
              <a:gd name="connsiteY1" fmla="*/ 914400 h 1560979"/>
              <a:gd name="connsiteX2" fmla="*/ 0 w 1842589"/>
              <a:gd name="connsiteY2" fmla="*/ 914399 h 1560979"/>
              <a:gd name="connsiteX3" fmla="*/ 267822 w 1842589"/>
              <a:gd name="connsiteY3" fmla="*/ 267821 h 1560979"/>
              <a:gd name="connsiteX4" fmla="*/ 914401 w 1842589"/>
              <a:gd name="connsiteY4" fmla="*/ 0 h 1560979"/>
              <a:gd name="connsiteX5" fmla="*/ 1560979 w 1842589"/>
              <a:gd name="connsiteY5" fmla="*/ 267822 h 1560979"/>
              <a:gd name="connsiteX6" fmla="*/ 1828800 w 1842589"/>
              <a:gd name="connsiteY6" fmla="*/ 914398 h 1560979"/>
              <a:gd name="connsiteX0" fmla="*/ 0 w 1842589"/>
              <a:gd name="connsiteY0" fmla="*/ 914400 h 914400"/>
              <a:gd name="connsiteX1" fmla="*/ 0 w 1842589"/>
              <a:gd name="connsiteY1" fmla="*/ 914399 h 914400"/>
              <a:gd name="connsiteX2" fmla="*/ 267822 w 1842589"/>
              <a:gd name="connsiteY2" fmla="*/ 267821 h 914400"/>
              <a:gd name="connsiteX3" fmla="*/ 914401 w 1842589"/>
              <a:gd name="connsiteY3" fmla="*/ 0 h 914400"/>
              <a:gd name="connsiteX4" fmla="*/ 1560979 w 1842589"/>
              <a:gd name="connsiteY4" fmla="*/ 267822 h 914400"/>
              <a:gd name="connsiteX5" fmla="*/ 1828800 w 1842589"/>
              <a:gd name="connsiteY5" fmla="*/ 914398 h 914400"/>
              <a:gd name="connsiteX0" fmla="*/ 0 w 1842589"/>
              <a:gd name="connsiteY0" fmla="*/ 914400 h 914400"/>
              <a:gd name="connsiteX1" fmla="*/ 267822 w 1842589"/>
              <a:gd name="connsiteY1" fmla="*/ 267821 h 914400"/>
              <a:gd name="connsiteX2" fmla="*/ 914401 w 1842589"/>
              <a:gd name="connsiteY2" fmla="*/ 0 h 914400"/>
              <a:gd name="connsiteX3" fmla="*/ 1560979 w 1842589"/>
              <a:gd name="connsiteY3" fmla="*/ 267822 h 914400"/>
              <a:gd name="connsiteX4" fmla="*/ 1828800 w 1842589"/>
              <a:gd name="connsiteY4" fmla="*/ 914398 h 914400"/>
              <a:gd name="connsiteX0" fmla="*/ 0 w 1574767"/>
              <a:gd name="connsiteY0" fmla="*/ 267821 h 914398"/>
              <a:gd name="connsiteX1" fmla="*/ 646579 w 1574767"/>
              <a:gd name="connsiteY1" fmla="*/ 0 h 914398"/>
              <a:gd name="connsiteX2" fmla="*/ 1293157 w 1574767"/>
              <a:gd name="connsiteY2" fmla="*/ 267822 h 914398"/>
              <a:gd name="connsiteX3" fmla="*/ 1560978 w 1574767"/>
              <a:gd name="connsiteY3" fmla="*/ 914398 h 914398"/>
              <a:gd name="connsiteX0" fmla="*/ 0 w 1574767"/>
              <a:gd name="connsiteY0" fmla="*/ 107762 h 754339"/>
              <a:gd name="connsiteX1" fmla="*/ 1293157 w 1574767"/>
              <a:gd name="connsiteY1" fmla="*/ 107763 h 754339"/>
              <a:gd name="connsiteX2" fmla="*/ 1560978 w 1574767"/>
              <a:gd name="connsiteY2" fmla="*/ 754339 h 754339"/>
              <a:gd name="connsiteX0" fmla="*/ 0 w 281610"/>
              <a:gd name="connsiteY0" fmla="*/ 0 h 646576"/>
              <a:gd name="connsiteX1" fmla="*/ 267821 w 281610"/>
              <a:gd name="connsiteY1" fmla="*/ 646576 h 64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1610" h="646576">
                <a:moveTo>
                  <a:pt x="0" y="0"/>
                </a:moveTo>
                <a:cubicBezTo>
                  <a:pt x="152400" y="152400"/>
                  <a:pt x="281610" y="396079"/>
                  <a:pt x="267821" y="646576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6324600" y="2438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3048000" y="42672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181600" y="28956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629400" y="2286000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y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?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rot="5400000" flipH="1" flipV="1">
            <a:off x="1066800" y="4495800"/>
            <a:ext cx="152400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0800000" flipH="1" flipV="1">
            <a:off x="1828800" y="5257800"/>
            <a:ext cx="152400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048000" y="52578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71600" y="36576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105400" y="4953000"/>
            <a:ext cx="2194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i="1" dirty="0" smtClean="0">
                <a:solidFill>
                  <a:srgbClr val="0070C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sin </a:t>
            </a:r>
            <a:r>
              <a:rPr lang="en-CA" i="1" dirty="0" smtClean="0">
                <a:solidFill>
                  <a:srgbClr val="0070C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)</a:t>
            </a:r>
            <a:endParaRPr lang="en-US" dirty="0" smtClean="0">
              <a:solidFill>
                <a:srgbClr val="0070C0"/>
              </a:solidFill>
            </a:endParaRPr>
          </a:p>
        </p:txBody>
      </p:sp>
      <p:cxnSp>
        <p:nvCxnSpPr>
          <p:cNvPr id="38" name="Straight Arrow Connector 37"/>
          <p:cNvCxnSpPr>
            <a:stCxn id="36" idx="1"/>
          </p:cNvCxnSpPr>
          <p:nvPr/>
        </p:nvCxnSpPr>
        <p:spPr>
          <a:xfrm rot="10800000">
            <a:off x="4572000" y="4419600"/>
            <a:ext cx="533400" cy="718066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381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Contact Information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AC31E59-D2CC-4055-8B59-17F4A59E51C8}" type="datetime1">
              <a:rPr lang="en-US" smtClean="0"/>
              <a:pPr algn="r"/>
              <a:t>1/5/2017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Burton Ma</a:t>
            </a:r>
            <a:br>
              <a:rPr lang="en-US" dirty="0" smtClean="0"/>
            </a:br>
            <a:r>
              <a:rPr lang="en-US" dirty="0" err="1" smtClean="0"/>
              <a:t>Lassonde</a:t>
            </a:r>
            <a:r>
              <a:rPr lang="en-US" dirty="0" smtClean="0"/>
              <a:t> 2046</a:t>
            </a:r>
            <a:br>
              <a:rPr lang="en-US" dirty="0" smtClean="0"/>
            </a:br>
            <a:r>
              <a:rPr lang="en-US" dirty="0" smtClean="0">
                <a:hlinkClick r:id="rId3"/>
              </a:rPr>
              <a:t>burton@cse.yorku.ca</a:t>
            </a:r>
            <a:endParaRPr lang="en-US" dirty="0" smtClean="0"/>
          </a:p>
          <a:p>
            <a:r>
              <a:rPr lang="en-US" dirty="0" smtClean="0"/>
              <a:t>EECS</a:t>
            </a:r>
            <a:r>
              <a:rPr lang="en-US" dirty="0" smtClean="0"/>
              <a:t>4421/5324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lectures Monday, Wednesday, Friday 2:30-3:30PM </a:t>
            </a:r>
            <a:r>
              <a:rPr lang="en-US" dirty="0" smtClean="0"/>
              <a:t>(CB 122)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labs Thursday </a:t>
            </a:r>
            <a:r>
              <a:rPr lang="en-US" dirty="0" smtClean="0"/>
              <a:t>11:30-1:30</a:t>
            </a:r>
            <a:r>
              <a:rPr lang="en-US" dirty="0" smtClean="0"/>
              <a:t>, Prism </a:t>
            </a:r>
            <a:r>
              <a:rPr lang="en-US" dirty="0" smtClean="0"/>
              <a:t>1004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hlinkClick r:id="rId4"/>
              </a:rPr>
              <a:t>www.eecs.yorku.ca/course/4421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(web site not complete yet)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Symbolic Representation of Manipulators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Straight Connector 29"/>
          <p:cNvCxnSpPr>
            <a:endCxn id="22" idx="4"/>
          </p:cNvCxnSpPr>
          <p:nvPr/>
        </p:nvCxnSpPr>
        <p:spPr>
          <a:xfrm rot="5400000" flipH="1" flipV="1">
            <a:off x="1409700" y="5753100"/>
            <a:ext cx="838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4572000" y="3886200"/>
            <a:ext cx="1295400" cy="45720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572000" y="2514602"/>
            <a:ext cx="1828800" cy="182879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828800" y="4343400"/>
            <a:ext cx="2743200" cy="914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Forward Kinematics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E29327D7-175D-4C42-8077-2268929F14E5}" type="datetime1">
              <a:rPr lang="en-US" smtClean="0"/>
              <a:pPr algn="r"/>
              <a:t>1/5/2017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choose a coordinate frame with origin located on joint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dirty="0" smtClean="0"/>
              <a:t> with the same orientation as the base frame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Forward Kinematics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114800" y="3886200"/>
            <a:ext cx="914400" cy="914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562600" y="34290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Symbol" pitchFamily="18" charset="2"/>
              </a:rPr>
              <a:t>q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/>
          </a:p>
        </p:txBody>
      </p:sp>
      <p:sp>
        <p:nvSpPr>
          <p:cNvPr id="15" name="Freeform 14"/>
          <p:cNvSpPr/>
          <p:nvPr/>
        </p:nvSpPr>
        <p:spPr>
          <a:xfrm>
            <a:off x="5410200" y="3581400"/>
            <a:ext cx="166190" cy="381000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1828800 w 1920240"/>
              <a:gd name="connsiteY0" fmla="*/ 914401 h 1828802"/>
              <a:gd name="connsiteX1" fmla="*/ 1560978 w 1920240"/>
              <a:gd name="connsiteY1" fmla="*/ 1560980 h 1828802"/>
              <a:gd name="connsiteX2" fmla="*/ 914399 w 1920240"/>
              <a:gd name="connsiteY2" fmla="*/ 1828801 h 1828802"/>
              <a:gd name="connsiteX3" fmla="*/ 267821 w 1920240"/>
              <a:gd name="connsiteY3" fmla="*/ 1560979 h 1828802"/>
              <a:gd name="connsiteX4" fmla="*/ 0 w 1920240"/>
              <a:gd name="connsiteY4" fmla="*/ 914400 h 1828802"/>
              <a:gd name="connsiteX5" fmla="*/ 0 w 1920240"/>
              <a:gd name="connsiteY5" fmla="*/ 914399 h 1828802"/>
              <a:gd name="connsiteX6" fmla="*/ 267822 w 1920240"/>
              <a:gd name="connsiteY6" fmla="*/ 267821 h 1828802"/>
              <a:gd name="connsiteX7" fmla="*/ 914401 w 1920240"/>
              <a:gd name="connsiteY7" fmla="*/ 0 h 1828802"/>
              <a:gd name="connsiteX8" fmla="*/ 1560979 w 1920240"/>
              <a:gd name="connsiteY8" fmla="*/ 267822 h 1828802"/>
              <a:gd name="connsiteX9" fmla="*/ 1920240 w 1920240"/>
              <a:gd name="connsiteY9" fmla="*/ 1005841 h 1828802"/>
              <a:gd name="connsiteX0" fmla="*/ 1560978 w 1920240"/>
              <a:gd name="connsiteY0" fmla="*/ 1560980 h 1828802"/>
              <a:gd name="connsiteX1" fmla="*/ 914399 w 1920240"/>
              <a:gd name="connsiteY1" fmla="*/ 1828801 h 1828802"/>
              <a:gd name="connsiteX2" fmla="*/ 267821 w 1920240"/>
              <a:gd name="connsiteY2" fmla="*/ 1560979 h 1828802"/>
              <a:gd name="connsiteX3" fmla="*/ 0 w 1920240"/>
              <a:gd name="connsiteY3" fmla="*/ 914400 h 1828802"/>
              <a:gd name="connsiteX4" fmla="*/ 0 w 1920240"/>
              <a:gd name="connsiteY4" fmla="*/ 914399 h 1828802"/>
              <a:gd name="connsiteX5" fmla="*/ 267822 w 1920240"/>
              <a:gd name="connsiteY5" fmla="*/ 267821 h 1828802"/>
              <a:gd name="connsiteX6" fmla="*/ 914401 w 1920240"/>
              <a:gd name="connsiteY6" fmla="*/ 0 h 1828802"/>
              <a:gd name="connsiteX7" fmla="*/ 1560979 w 1920240"/>
              <a:gd name="connsiteY7" fmla="*/ 267822 h 1828802"/>
              <a:gd name="connsiteX8" fmla="*/ 1920240 w 1920240"/>
              <a:gd name="connsiteY8" fmla="*/ 1005841 h 1828802"/>
              <a:gd name="connsiteX0" fmla="*/ 1560978 w 1828800"/>
              <a:gd name="connsiteY0" fmla="*/ 1560980 h 1828802"/>
              <a:gd name="connsiteX1" fmla="*/ 914399 w 1828800"/>
              <a:gd name="connsiteY1" fmla="*/ 1828801 h 1828802"/>
              <a:gd name="connsiteX2" fmla="*/ 267821 w 1828800"/>
              <a:gd name="connsiteY2" fmla="*/ 1560979 h 1828802"/>
              <a:gd name="connsiteX3" fmla="*/ 0 w 1828800"/>
              <a:gd name="connsiteY3" fmla="*/ 914400 h 1828802"/>
              <a:gd name="connsiteX4" fmla="*/ 0 w 1828800"/>
              <a:gd name="connsiteY4" fmla="*/ 914399 h 1828802"/>
              <a:gd name="connsiteX5" fmla="*/ 267822 w 1828800"/>
              <a:gd name="connsiteY5" fmla="*/ 267821 h 1828802"/>
              <a:gd name="connsiteX6" fmla="*/ 914401 w 1828800"/>
              <a:gd name="connsiteY6" fmla="*/ 0 h 1828802"/>
              <a:gd name="connsiteX7" fmla="*/ 1560979 w 1828800"/>
              <a:gd name="connsiteY7" fmla="*/ 267822 h 1828802"/>
              <a:gd name="connsiteX8" fmla="*/ 1828800 w 1828800"/>
              <a:gd name="connsiteY8" fmla="*/ 914398 h 1828802"/>
              <a:gd name="connsiteX0" fmla="*/ 1560978 w 1842589"/>
              <a:gd name="connsiteY0" fmla="*/ 1560980 h 1828802"/>
              <a:gd name="connsiteX1" fmla="*/ 914399 w 1842589"/>
              <a:gd name="connsiteY1" fmla="*/ 1828801 h 1828802"/>
              <a:gd name="connsiteX2" fmla="*/ 267821 w 1842589"/>
              <a:gd name="connsiteY2" fmla="*/ 1560979 h 1828802"/>
              <a:gd name="connsiteX3" fmla="*/ 0 w 1842589"/>
              <a:gd name="connsiteY3" fmla="*/ 914400 h 1828802"/>
              <a:gd name="connsiteX4" fmla="*/ 0 w 1842589"/>
              <a:gd name="connsiteY4" fmla="*/ 914399 h 1828802"/>
              <a:gd name="connsiteX5" fmla="*/ 267822 w 1842589"/>
              <a:gd name="connsiteY5" fmla="*/ 267821 h 1828802"/>
              <a:gd name="connsiteX6" fmla="*/ 914401 w 1842589"/>
              <a:gd name="connsiteY6" fmla="*/ 0 h 1828802"/>
              <a:gd name="connsiteX7" fmla="*/ 1560979 w 1842589"/>
              <a:gd name="connsiteY7" fmla="*/ 267822 h 1828802"/>
              <a:gd name="connsiteX8" fmla="*/ 1828800 w 1842589"/>
              <a:gd name="connsiteY8" fmla="*/ 914398 h 1828802"/>
              <a:gd name="connsiteX0" fmla="*/ 914399 w 1842589"/>
              <a:gd name="connsiteY0" fmla="*/ 1828801 h 1828801"/>
              <a:gd name="connsiteX1" fmla="*/ 267821 w 1842589"/>
              <a:gd name="connsiteY1" fmla="*/ 1560979 h 1828801"/>
              <a:gd name="connsiteX2" fmla="*/ 0 w 1842589"/>
              <a:gd name="connsiteY2" fmla="*/ 914400 h 1828801"/>
              <a:gd name="connsiteX3" fmla="*/ 0 w 1842589"/>
              <a:gd name="connsiteY3" fmla="*/ 914399 h 1828801"/>
              <a:gd name="connsiteX4" fmla="*/ 267822 w 1842589"/>
              <a:gd name="connsiteY4" fmla="*/ 267821 h 1828801"/>
              <a:gd name="connsiteX5" fmla="*/ 914401 w 1842589"/>
              <a:gd name="connsiteY5" fmla="*/ 0 h 1828801"/>
              <a:gd name="connsiteX6" fmla="*/ 1560979 w 1842589"/>
              <a:gd name="connsiteY6" fmla="*/ 267822 h 1828801"/>
              <a:gd name="connsiteX7" fmla="*/ 1828800 w 1842589"/>
              <a:gd name="connsiteY7" fmla="*/ 914398 h 1828801"/>
              <a:gd name="connsiteX0" fmla="*/ 267821 w 1842589"/>
              <a:gd name="connsiteY0" fmla="*/ 1560979 h 1560979"/>
              <a:gd name="connsiteX1" fmla="*/ 0 w 1842589"/>
              <a:gd name="connsiteY1" fmla="*/ 914400 h 1560979"/>
              <a:gd name="connsiteX2" fmla="*/ 0 w 1842589"/>
              <a:gd name="connsiteY2" fmla="*/ 914399 h 1560979"/>
              <a:gd name="connsiteX3" fmla="*/ 267822 w 1842589"/>
              <a:gd name="connsiteY3" fmla="*/ 267821 h 1560979"/>
              <a:gd name="connsiteX4" fmla="*/ 914401 w 1842589"/>
              <a:gd name="connsiteY4" fmla="*/ 0 h 1560979"/>
              <a:gd name="connsiteX5" fmla="*/ 1560979 w 1842589"/>
              <a:gd name="connsiteY5" fmla="*/ 267822 h 1560979"/>
              <a:gd name="connsiteX6" fmla="*/ 1828800 w 1842589"/>
              <a:gd name="connsiteY6" fmla="*/ 914398 h 1560979"/>
              <a:gd name="connsiteX0" fmla="*/ 0 w 1842589"/>
              <a:gd name="connsiteY0" fmla="*/ 914400 h 914400"/>
              <a:gd name="connsiteX1" fmla="*/ 0 w 1842589"/>
              <a:gd name="connsiteY1" fmla="*/ 914399 h 914400"/>
              <a:gd name="connsiteX2" fmla="*/ 267822 w 1842589"/>
              <a:gd name="connsiteY2" fmla="*/ 267821 h 914400"/>
              <a:gd name="connsiteX3" fmla="*/ 914401 w 1842589"/>
              <a:gd name="connsiteY3" fmla="*/ 0 h 914400"/>
              <a:gd name="connsiteX4" fmla="*/ 1560979 w 1842589"/>
              <a:gd name="connsiteY4" fmla="*/ 267822 h 914400"/>
              <a:gd name="connsiteX5" fmla="*/ 1828800 w 1842589"/>
              <a:gd name="connsiteY5" fmla="*/ 914398 h 914400"/>
              <a:gd name="connsiteX0" fmla="*/ 0 w 1842589"/>
              <a:gd name="connsiteY0" fmla="*/ 914400 h 914400"/>
              <a:gd name="connsiteX1" fmla="*/ 267822 w 1842589"/>
              <a:gd name="connsiteY1" fmla="*/ 267821 h 914400"/>
              <a:gd name="connsiteX2" fmla="*/ 914401 w 1842589"/>
              <a:gd name="connsiteY2" fmla="*/ 0 h 914400"/>
              <a:gd name="connsiteX3" fmla="*/ 1560979 w 1842589"/>
              <a:gd name="connsiteY3" fmla="*/ 267822 h 914400"/>
              <a:gd name="connsiteX4" fmla="*/ 1828800 w 1842589"/>
              <a:gd name="connsiteY4" fmla="*/ 914398 h 914400"/>
              <a:gd name="connsiteX0" fmla="*/ 0 w 1574767"/>
              <a:gd name="connsiteY0" fmla="*/ 267821 h 914398"/>
              <a:gd name="connsiteX1" fmla="*/ 646579 w 1574767"/>
              <a:gd name="connsiteY1" fmla="*/ 0 h 914398"/>
              <a:gd name="connsiteX2" fmla="*/ 1293157 w 1574767"/>
              <a:gd name="connsiteY2" fmla="*/ 267822 h 914398"/>
              <a:gd name="connsiteX3" fmla="*/ 1560978 w 1574767"/>
              <a:gd name="connsiteY3" fmla="*/ 914398 h 914398"/>
              <a:gd name="connsiteX0" fmla="*/ 0 w 1574767"/>
              <a:gd name="connsiteY0" fmla="*/ 107762 h 754339"/>
              <a:gd name="connsiteX1" fmla="*/ 1293157 w 1574767"/>
              <a:gd name="connsiteY1" fmla="*/ 107763 h 754339"/>
              <a:gd name="connsiteX2" fmla="*/ 1560978 w 1574767"/>
              <a:gd name="connsiteY2" fmla="*/ 754339 h 754339"/>
              <a:gd name="connsiteX0" fmla="*/ 0 w 281610"/>
              <a:gd name="connsiteY0" fmla="*/ 0 h 646576"/>
              <a:gd name="connsiteX1" fmla="*/ 267821 w 281610"/>
              <a:gd name="connsiteY1" fmla="*/ 646576 h 64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1610" h="646576">
                <a:moveTo>
                  <a:pt x="0" y="0"/>
                </a:moveTo>
                <a:cubicBezTo>
                  <a:pt x="152400" y="152400"/>
                  <a:pt x="281610" y="396079"/>
                  <a:pt x="267821" y="646576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495800" y="4267200"/>
            <a:ext cx="152400" cy="1524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371600" y="4800600"/>
            <a:ext cx="914400" cy="914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1752600" y="51816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>
            <a:off x="2286000" y="5257800"/>
            <a:ext cx="914400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928428" y="48768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Symbol" pitchFamily="18" charset="2"/>
              </a:rPr>
              <a:t>q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/>
          </a:p>
        </p:txBody>
      </p:sp>
      <p:sp>
        <p:nvSpPr>
          <p:cNvPr id="25" name="Freeform 24"/>
          <p:cNvSpPr/>
          <p:nvPr/>
        </p:nvSpPr>
        <p:spPr>
          <a:xfrm>
            <a:off x="2819400" y="4953000"/>
            <a:ext cx="45719" cy="304800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1828800 w 1920240"/>
              <a:gd name="connsiteY0" fmla="*/ 914401 h 1828802"/>
              <a:gd name="connsiteX1" fmla="*/ 1560978 w 1920240"/>
              <a:gd name="connsiteY1" fmla="*/ 1560980 h 1828802"/>
              <a:gd name="connsiteX2" fmla="*/ 914399 w 1920240"/>
              <a:gd name="connsiteY2" fmla="*/ 1828801 h 1828802"/>
              <a:gd name="connsiteX3" fmla="*/ 267821 w 1920240"/>
              <a:gd name="connsiteY3" fmla="*/ 1560979 h 1828802"/>
              <a:gd name="connsiteX4" fmla="*/ 0 w 1920240"/>
              <a:gd name="connsiteY4" fmla="*/ 914400 h 1828802"/>
              <a:gd name="connsiteX5" fmla="*/ 0 w 1920240"/>
              <a:gd name="connsiteY5" fmla="*/ 914399 h 1828802"/>
              <a:gd name="connsiteX6" fmla="*/ 267822 w 1920240"/>
              <a:gd name="connsiteY6" fmla="*/ 267821 h 1828802"/>
              <a:gd name="connsiteX7" fmla="*/ 914401 w 1920240"/>
              <a:gd name="connsiteY7" fmla="*/ 0 h 1828802"/>
              <a:gd name="connsiteX8" fmla="*/ 1560979 w 1920240"/>
              <a:gd name="connsiteY8" fmla="*/ 267822 h 1828802"/>
              <a:gd name="connsiteX9" fmla="*/ 1920240 w 1920240"/>
              <a:gd name="connsiteY9" fmla="*/ 1005841 h 1828802"/>
              <a:gd name="connsiteX0" fmla="*/ 1560978 w 1920240"/>
              <a:gd name="connsiteY0" fmla="*/ 1560980 h 1828802"/>
              <a:gd name="connsiteX1" fmla="*/ 914399 w 1920240"/>
              <a:gd name="connsiteY1" fmla="*/ 1828801 h 1828802"/>
              <a:gd name="connsiteX2" fmla="*/ 267821 w 1920240"/>
              <a:gd name="connsiteY2" fmla="*/ 1560979 h 1828802"/>
              <a:gd name="connsiteX3" fmla="*/ 0 w 1920240"/>
              <a:gd name="connsiteY3" fmla="*/ 914400 h 1828802"/>
              <a:gd name="connsiteX4" fmla="*/ 0 w 1920240"/>
              <a:gd name="connsiteY4" fmla="*/ 914399 h 1828802"/>
              <a:gd name="connsiteX5" fmla="*/ 267822 w 1920240"/>
              <a:gd name="connsiteY5" fmla="*/ 267821 h 1828802"/>
              <a:gd name="connsiteX6" fmla="*/ 914401 w 1920240"/>
              <a:gd name="connsiteY6" fmla="*/ 0 h 1828802"/>
              <a:gd name="connsiteX7" fmla="*/ 1560979 w 1920240"/>
              <a:gd name="connsiteY7" fmla="*/ 267822 h 1828802"/>
              <a:gd name="connsiteX8" fmla="*/ 1920240 w 1920240"/>
              <a:gd name="connsiteY8" fmla="*/ 1005841 h 1828802"/>
              <a:gd name="connsiteX0" fmla="*/ 1560978 w 1828800"/>
              <a:gd name="connsiteY0" fmla="*/ 1560980 h 1828802"/>
              <a:gd name="connsiteX1" fmla="*/ 914399 w 1828800"/>
              <a:gd name="connsiteY1" fmla="*/ 1828801 h 1828802"/>
              <a:gd name="connsiteX2" fmla="*/ 267821 w 1828800"/>
              <a:gd name="connsiteY2" fmla="*/ 1560979 h 1828802"/>
              <a:gd name="connsiteX3" fmla="*/ 0 w 1828800"/>
              <a:gd name="connsiteY3" fmla="*/ 914400 h 1828802"/>
              <a:gd name="connsiteX4" fmla="*/ 0 w 1828800"/>
              <a:gd name="connsiteY4" fmla="*/ 914399 h 1828802"/>
              <a:gd name="connsiteX5" fmla="*/ 267822 w 1828800"/>
              <a:gd name="connsiteY5" fmla="*/ 267821 h 1828802"/>
              <a:gd name="connsiteX6" fmla="*/ 914401 w 1828800"/>
              <a:gd name="connsiteY6" fmla="*/ 0 h 1828802"/>
              <a:gd name="connsiteX7" fmla="*/ 1560979 w 1828800"/>
              <a:gd name="connsiteY7" fmla="*/ 267822 h 1828802"/>
              <a:gd name="connsiteX8" fmla="*/ 1828800 w 1828800"/>
              <a:gd name="connsiteY8" fmla="*/ 914398 h 1828802"/>
              <a:gd name="connsiteX0" fmla="*/ 1560978 w 1842589"/>
              <a:gd name="connsiteY0" fmla="*/ 1560980 h 1828802"/>
              <a:gd name="connsiteX1" fmla="*/ 914399 w 1842589"/>
              <a:gd name="connsiteY1" fmla="*/ 1828801 h 1828802"/>
              <a:gd name="connsiteX2" fmla="*/ 267821 w 1842589"/>
              <a:gd name="connsiteY2" fmla="*/ 1560979 h 1828802"/>
              <a:gd name="connsiteX3" fmla="*/ 0 w 1842589"/>
              <a:gd name="connsiteY3" fmla="*/ 914400 h 1828802"/>
              <a:gd name="connsiteX4" fmla="*/ 0 w 1842589"/>
              <a:gd name="connsiteY4" fmla="*/ 914399 h 1828802"/>
              <a:gd name="connsiteX5" fmla="*/ 267822 w 1842589"/>
              <a:gd name="connsiteY5" fmla="*/ 267821 h 1828802"/>
              <a:gd name="connsiteX6" fmla="*/ 914401 w 1842589"/>
              <a:gd name="connsiteY6" fmla="*/ 0 h 1828802"/>
              <a:gd name="connsiteX7" fmla="*/ 1560979 w 1842589"/>
              <a:gd name="connsiteY7" fmla="*/ 267822 h 1828802"/>
              <a:gd name="connsiteX8" fmla="*/ 1828800 w 1842589"/>
              <a:gd name="connsiteY8" fmla="*/ 914398 h 1828802"/>
              <a:gd name="connsiteX0" fmla="*/ 914399 w 1842589"/>
              <a:gd name="connsiteY0" fmla="*/ 1828801 h 1828801"/>
              <a:gd name="connsiteX1" fmla="*/ 267821 w 1842589"/>
              <a:gd name="connsiteY1" fmla="*/ 1560979 h 1828801"/>
              <a:gd name="connsiteX2" fmla="*/ 0 w 1842589"/>
              <a:gd name="connsiteY2" fmla="*/ 914400 h 1828801"/>
              <a:gd name="connsiteX3" fmla="*/ 0 w 1842589"/>
              <a:gd name="connsiteY3" fmla="*/ 914399 h 1828801"/>
              <a:gd name="connsiteX4" fmla="*/ 267822 w 1842589"/>
              <a:gd name="connsiteY4" fmla="*/ 267821 h 1828801"/>
              <a:gd name="connsiteX5" fmla="*/ 914401 w 1842589"/>
              <a:gd name="connsiteY5" fmla="*/ 0 h 1828801"/>
              <a:gd name="connsiteX6" fmla="*/ 1560979 w 1842589"/>
              <a:gd name="connsiteY6" fmla="*/ 267822 h 1828801"/>
              <a:gd name="connsiteX7" fmla="*/ 1828800 w 1842589"/>
              <a:gd name="connsiteY7" fmla="*/ 914398 h 1828801"/>
              <a:gd name="connsiteX0" fmla="*/ 267821 w 1842589"/>
              <a:gd name="connsiteY0" fmla="*/ 1560979 h 1560979"/>
              <a:gd name="connsiteX1" fmla="*/ 0 w 1842589"/>
              <a:gd name="connsiteY1" fmla="*/ 914400 h 1560979"/>
              <a:gd name="connsiteX2" fmla="*/ 0 w 1842589"/>
              <a:gd name="connsiteY2" fmla="*/ 914399 h 1560979"/>
              <a:gd name="connsiteX3" fmla="*/ 267822 w 1842589"/>
              <a:gd name="connsiteY3" fmla="*/ 267821 h 1560979"/>
              <a:gd name="connsiteX4" fmla="*/ 914401 w 1842589"/>
              <a:gd name="connsiteY4" fmla="*/ 0 h 1560979"/>
              <a:gd name="connsiteX5" fmla="*/ 1560979 w 1842589"/>
              <a:gd name="connsiteY5" fmla="*/ 267822 h 1560979"/>
              <a:gd name="connsiteX6" fmla="*/ 1828800 w 1842589"/>
              <a:gd name="connsiteY6" fmla="*/ 914398 h 1560979"/>
              <a:gd name="connsiteX0" fmla="*/ 0 w 1842589"/>
              <a:gd name="connsiteY0" fmla="*/ 914400 h 914400"/>
              <a:gd name="connsiteX1" fmla="*/ 0 w 1842589"/>
              <a:gd name="connsiteY1" fmla="*/ 914399 h 914400"/>
              <a:gd name="connsiteX2" fmla="*/ 267822 w 1842589"/>
              <a:gd name="connsiteY2" fmla="*/ 267821 h 914400"/>
              <a:gd name="connsiteX3" fmla="*/ 914401 w 1842589"/>
              <a:gd name="connsiteY3" fmla="*/ 0 h 914400"/>
              <a:gd name="connsiteX4" fmla="*/ 1560979 w 1842589"/>
              <a:gd name="connsiteY4" fmla="*/ 267822 h 914400"/>
              <a:gd name="connsiteX5" fmla="*/ 1828800 w 1842589"/>
              <a:gd name="connsiteY5" fmla="*/ 914398 h 914400"/>
              <a:gd name="connsiteX0" fmla="*/ 0 w 1842589"/>
              <a:gd name="connsiteY0" fmla="*/ 914400 h 914400"/>
              <a:gd name="connsiteX1" fmla="*/ 267822 w 1842589"/>
              <a:gd name="connsiteY1" fmla="*/ 267821 h 914400"/>
              <a:gd name="connsiteX2" fmla="*/ 914401 w 1842589"/>
              <a:gd name="connsiteY2" fmla="*/ 0 h 914400"/>
              <a:gd name="connsiteX3" fmla="*/ 1560979 w 1842589"/>
              <a:gd name="connsiteY3" fmla="*/ 267822 h 914400"/>
              <a:gd name="connsiteX4" fmla="*/ 1828800 w 1842589"/>
              <a:gd name="connsiteY4" fmla="*/ 914398 h 914400"/>
              <a:gd name="connsiteX0" fmla="*/ 0 w 1574767"/>
              <a:gd name="connsiteY0" fmla="*/ 267821 h 914398"/>
              <a:gd name="connsiteX1" fmla="*/ 646579 w 1574767"/>
              <a:gd name="connsiteY1" fmla="*/ 0 h 914398"/>
              <a:gd name="connsiteX2" fmla="*/ 1293157 w 1574767"/>
              <a:gd name="connsiteY2" fmla="*/ 267822 h 914398"/>
              <a:gd name="connsiteX3" fmla="*/ 1560978 w 1574767"/>
              <a:gd name="connsiteY3" fmla="*/ 914398 h 914398"/>
              <a:gd name="connsiteX0" fmla="*/ 0 w 1574767"/>
              <a:gd name="connsiteY0" fmla="*/ 107762 h 754339"/>
              <a:gd name="connsiteX1" fmla="*/ 1293157 w 1574767"/>
              <a:gd name="connsiteY1" fmla="*/ 107763 h 754339"/>
              <a:gd name="connsiteX2" fmla="*/ 1560978 w 1574767"/>
              <a:gd name="connsiteY2" fmla="*/ 754339 h 754339"/>
              <a:gd name="connsiteX0" fmla="*/ 0 w 281610"/>
              <a:gd name="connsiteY0" fmla="*/ 0 h 646576"/>
              <a:gd name="connsiteX1" fmla="*/ 267821 w 281610"/>
              <a:gd name="connsiteY1" fmla="*/ 646576 h 64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1610" h="646576">
                <a:moveTo>
                  <a:pt x="0" y="0"/>
                </a:moveTo>
                <a:cubicBezTo>
                  <a:pt x="152400" y="152400"/>
                  <a:pt x="281610" y="396079"/>
                  <a:pt x="267821" y="646576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6324600" y="2438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3048000" y="42672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181600" y="28956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629400" y="2286000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y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?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rot="5400000" flipH="1" flipV="1">
            <a:off x="1066800" y="4495800"/>
            <a:ext cx="152400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0800000" flipH="1" flipV="1">
            <a:off x="1828800" y="5257800"/>
            <a:ext cx="152400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048000" y="52578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71600" y="36576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105400" y="4953000"/>
            <a:ext cx="2194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i="1" dirty="0" smtClean="0">
                <a:solidFill>
                  <a:srgbClr val="0070C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sin </a:t>
            </a:r>
            <a:r>
              <a:rPr lang="en-CA" i="1" dirty="0" smtClean="0">
                <a:solidFill>
                  <a:srgbClr val="0070C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)</a:t>
            </a:r>
            <a:endParaRPr lang="en-US" dirty="0" smtClean="0">
              <a:solidFill>
                <a:srgbClr val="0070C0"/>
              </a:solidFill>
            </a:endParaRPr>
          </a:p>
        </p:txBody>
      </p:sp>
      <p:cxnSp>
        <p:nvCxnSpPr>
          <p:cNvPr id="38" name="Straight Arrow Connector 37"/>
          <p:cNvCxnSpPr>
            <a:stCxn id="36" idx="1"/>
          </p:cNvCxnSpPr>
          <p:nvPr/>
        </p:nvCxnSpPr>
        <p:spPr>
          <a:xfrm rot="10800000">
            <a:off x="4572000" y="4419600"/>
            <a:ext cx="533400" cy="718066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4495800" y="42672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Connector 38"/>
          <p:cNvCxnSpPr/>
          <p:nvPr/>
        </p:nvCxnSpPr>
        <p:spPr>
          <a:xfrm>
            <a:off x="5029200" y="4343400"/>
            <a:ext cx="914400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671628" y="39624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Symbol" pitchFamily="18" charset="2"/>
              </a:rPr>
              <a:t>q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/>
          </a:p>
        </p:txBody>
      </p:sp>
      <p:sp>
        <p:nvSpPr>
          <p:cNvPr id="41" name="Freeform 40"/>
          <p:cNvSpPr/>
          <p:nvPr/>
        </p:nvSpPr>
        <p:spPr>
          <a:xfrm>
            <a:off x="5562600" y="4038600"/>
            <a:ext cx="45719" cy="304800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1828800 w 1920240"/>
              <a:gd name="connsiteY0" fmla="*/ 914401 h 1828802"/>
              <a:gd name="connsiteX1" fmla="*/ 1560978 w 1920240"/>
              <a:gd name="connsiteY1" fmla="*/ 1560980 h 1828802"/>
              <a:gd name="connsiteX2" fmla="*/ 914399 w 1920240"/>
              <a:gd name="connsiteY2" fmla="*/ 1828801 h 1828802"/>
              <a:gd name="connsiteX3" fmla="*/ 267821 w 1920240"/>
              <a:gd name="connsiteY3" fmla="*/ 1560979 h 1828802"/>
              <a:gd name="connsiteX4" fmla="*/ 0 w 1920240"/>
              <a:gd name="connsiteY4" fmla="*/ 914400 h 1828802"/>
              <a:gd name="connsiteX5" fmla="*/ 0 w 1920240"/>
              <a:gd name="connsiteY5" fmla="*/ 914399 h 1828802"/>
              <a:gd name="connsiteX6" fmla="*/ 267822 w 1920240"/>
              <a:gd name="connsiteY6" fmla="*/ 267821 h 1828802"/>
              <a:gd name="connsiteX7" fmla="*/ 914401 w 1920240"/>
              <a:gd name="connsiteY7" fmla="*/ 0 h 1828802"/>
              <a:gd name="connsiteX8" fmla="*/ 1560979 w 1920240"/>
              <a:gd name="connsiteY8" fmla="*/ 267822 h 1828802"/>
              <a:gd name="connsiteX9" fmla="*/ 1920240 w 1920240"/>
              <a:gd name="connsiteY9" fmla="*/ 1005841 h 1828802"/>
              <a:gd name="connsiteX0" fmla="*/ 1560978 w 1920240"/>
              <a:gd name="connsiteY0" fmla="*/ 1560980 h 1828802"/>
              <a:gd name="connsiteX1" fmla="*/ 914399 w 1920240"/>
              <a:gd name="connsiteY1" fmla="*/ 1828801 h 1828802"/>
              <a:gd name="connsiteX2" fmla="*/ 267821 w 1920240"/>
              <a:gd name="connsiteY2" fmla="*/ 1560979 h 1828802"/>
              <a:gd name="connsiteX3" fmla="*/ 0 w 1920240"/>
              <a:gd name="connsiteY3" fmla="*/ 914400 h 1828802"/>
              <a:gd name="connsiteX4" fmla="*/ 0 w 1920240"/>
              <a:gd name="connsiteY4" fmla="*/ 914399 h 1828802"/>
              <a:gd name="connsiteX5" fmla="*/ 267822 w 1920240"/>
              <a:gd name="connsiteY5" fmla="*/ 267821 h 1828802"/>
              <a:gd name="connsiteX6" fmla="*/ 914401 w 1920240"/>
              <a:gd name="connsiteY6" fmla="*/ 0 h 1828802"/>
              <a:gd name="connsiteX7" fmla="*/ 1560979 w 1920240"/>
              <a:gd name="connsiteY7" fmla="*/ 267822 h 1828802"/>
              <a:gd name="connsiteX8" fmla="*/ 1920240 w 1920240"/>
              <a:gd name="connsiteY8" fmla="*/ 1005841 h 1828802"/>
              <a:gd name="connsiteX0" fmla="*/ 1560978 w 1828800"/>
              <a:gd name="connsiteY0" fmla="*/ 1560980 h 1828802"/>
              <a:gd name="connsiteX1" fmla="*/ 914399 w 1828800"/>
              <a:gd name="connsiteY1" fmla="*/ 1828801 h 1828802"/>
              <a:gd name="connsiteX2" fmla="*/ 267821 w 1828800"/>
              <a:gd name="connsiteY2" fmla="*/ 1560979 h 1828802"/>
              <a:gd name="connsiteX3" fmla="*/ 0 w 1828800"/>
              <a:gd name="connsiteY3" fmla="*/ 914400 h 1828802"/>
              <a:gd name="connsiteX4" fmla="*/ 0 w 1828800"/>
              <a:gd name="connsiteY4" fmla="*/ 914399 h 1828802"/>
              <a:gd name="connsiteX5" fmla="*/ 267822 w 1828800"/>
              <a:gd name="connsiteY5" fmla="*/ 267821 h 1828802"/>
              <a:gd name="connsiteX6" fmla="*/ 914401 w 1828800"/>
              <a:gd name="connsiteY6" fmla="*/ 0 h 1828802"/>
              <a:gd name="connsiteX7" fmla="*/ 1560979 w 1828800"/>
              <a:gd name="connsiteY7" fmla="*/ 267822 h 1828802"/>
              <a:gd name="connsiteX8" fmla="*/ 1828800 w 1828800"/>
              <a:gd name="connsiteY8" fmla="*/ 914398 h 1828802"/>
              <a:gd name="connsiteX0" fmla="*/ 1560978 w 1842589"/>
              <a:gd name="connsiteY0" fmla="*/ 1560980 h 1828802"/>
              <a:gd name="connsiteX1" fmla="*/ 914399 w 1842589"/>
              <a:gd name="connsiteY1" fmla="*/ 1828801 h 1828802"/>
              <a:gd name="connsiteX2" fmla="*/ 267821 w 1842589"/>
              <a:gd name="connsiteY2" fmla="*/ 1560979 h 1828802"/>
              <a:gd name="connsiteX3" fmla="*/ 0 w 1842589"/>
              <a:gd name="connsiteY3" fmla="*/ 914400 h 1828802"/>
              <a:gd name="connsiteX4" fmla="*/ 0 w 1842589"/>
              <a:gd name="connsiteY4" fmla="*/ 914399 h 1828802"/>
              <a:gd name="connsiteX5" fmla="*/ 267822 w 1842589"/>
              <a:gd name="connsiteY5" fmla="*/ 267821 h 1828802"/>
              <a:gd name="connsiteX6" fmla="*/ 914401 w 1842589"/>
              <a:gd name="connsiteY6" fmla="*/ 0 h 1828802"/>
              <a:gd name="connsiteX7" fmla="*/ 1560979 w 1842589"/>
              <a:gd name="connsiteY7" fmla="*/ 267822 h 1828802"/>
              <a:gd name="connsiteX8" fmla="*/ 1828800 w 1842589"/>
              <a:gd name="connsiteY8" fmla="*/ 914398 h 1828802"/>
              <a:gd name="connsiteX0" fmla="*/ 914399 w 1842589"/>
              <a:gd name="connsiteY0" fmla="*/ 1828801 h 1828801"/>
              <a:gd name="connsiteX1" fmla="*/ 267821 w 1842589"/>
              <a:gd name="connsiteY1" fmla="*/ 1560979 h 1828801"/>
              <a:gd name="connsiteX2" fmla="*/ 0 w 1842589"/>
              <a:gd name="connsiteY2" fmla="*/ 914400 h 1828801"/>
              <a:gd name="connsiteX3" fmla="*/ 0 w 1842589"/>
              <a:gd name="connsiteY3" fmla="*/ 914399 h 1828801"/>
              <a:gd name="connsiteX4" fmla="*/ 267822 w 1842589"/>
              <a:gd name="connsiteY4" fmla="*/ 267821 h 1828801"/>
              <a:gd name="connsiteX5" fmla="*/ 914401 w 1842589"/>
              <a:gd name="connsiteY5" fmla="*/ 0 h 1828801"/>
              <a:gd name="connsiteX6" fmla="*/ 1560979 w 1842589"/>
              <a:gd name="connsiteY6" fmla="*/ 267822 h 1828801"/>
              <a:gd name="connsiteX7" fmla="*/ 1828800 w 1842589"/>
              <a:gd name="connsiteY7" fmla="*/ 914398 h 1828801"/>
              <a:gd name="connsiteX0" fmla="*/ 267821 w 1842589"/>
              <a:gd name="connsiteY0" fmla="*/ 1560979 h 1560979"/>
              <a:gd name="connsiteX1" fmla="*/ 0 w 1842589"/>
              <a:gd name="connsiteY1" fmla="*/ 914400 h 1560979"/>
              <a:gd name="connsiteX2" fmla="*/ 0 w 1842589"/>
              <a:gd name="connsiteY2" fmla="*/ 914399 h 1560979"/>
              <a:gd name="connsiteX3" fmla="*/ 267822 w 1842589"/>
              <a:gd name="connsiteY3" fmla="*/ 267821 h 1560979"/>
              <a:gd name="connsiteX4" fmla="*/ 914401 w 1842589"/>
              <a:gd name="connsiteY4" fmla="*/ 0 h 1560979"/>
              <a:gd name="connsiteX5" fmla="*/ 1560979 w 1842589"/>
              <a:gd name="connsiteY5" fmla="*/ 267822 h 1560979"/>
              <a:gd name="connsiteX6" fmla="*/ 1828800 w 1842589"/>
              <a:gd name="connsiteY6" fmla="*/ 914398 h 1560979"/>
              <a:gd name="connsiteX0" fmla="*/ 0 w 1842589"/>
              <a:gd name="connsiteY0" fmla="*/ 914400 h 914400"/>
              <a:gd name="connsiteX1" fmla="*/ 0 w 1842589"/>
              <a:gd name="connsiteY1" fmla="*/ 914399 h 914400"/>
              <a:gd name="connsiteX2" fmla="*/ 267822 w 1842589"/>
              <a:gd name="connsiteY2" fmla="*/ 267821 h 914400"/>
              <a:gd name="connsiteX3" fmla="*/ 914401 w 1842589"/>
              <a:gd name="connsiteY3" fmla="*/ 0 h 914400"/>
              <a:gd name="connsiteX4" fmla="*/ 1560979 w 1842589"/>
              <a:gd name="connsiteY4" fmla="*/ 267822 h 914400"/>
              <a:gd name="connsiteX5" fmla="*/ 1828800 w 1842589"/>
              <a:gd name="connsiteY5" fmla="*/ 914398 h 914400"/>
              <a:gd name="connsiteX0" fmla="*/ 0 w 1842589"/>
              <a:gd name="connsiteY0" fmla="*/ 914400 h 914400"/>
              <a:gd name="connsiteX1" fmla="*/ 267822 w 1842589"/>
              <a:gd name="connsiteY1" fmla="*/ 267821 h 914400"/>
              <a:gd name="connsiteX2" fmla="*/ 914401 w 1842589"/>
              <a:gd name="connsiteY2" fmla="*/ 0 h 914400"/>
              <a:gd name="connsiteX3" fmla="*/ 1560979 w 1842589"/>
              <a:gd name="connsiteY3" fmla="*/ 267822 h 914400"/>
              <a:gd name="connsiteX4" fmla="*/ 1828800 w 1842589"/>
              <a:gd name="connsiteY4" fmla="*/ 914398 h 914400"/>
              <a:gd name="connsiteX0" fmla="*/ 0 w 1574767"/>
              <a:gd name="connsiteY0" fmla="*/ 267821 h 914398"/>
              <a:gd name="connsiteX1" fmla="*/ 646579 w 1574767"/>
              <a:gd name="connsiteY1" fmla="*/ 0 h 914398"/>
              <a:gd name="connsiteX2" fmla="*/ 1293157 w 1574767"/>
              <a:gd name="connsiteY2" fmla="*/ 267822 h 914398"/>
              <a:gd name="connsiteX3" fmla="*/ 1560978 w 1574767"/>
              <a:gd name="connsiteY3" fmla="*/ 914398 h 914398"/>
              <a:gd name="connsiteX0" fmla="*/ 0 w 1574767"/>
              <a:gd name="connsiteY0" fmla="*/ 107762 h 754339"/>
              <a:gd name="connsiteX1" fmla="*/ 1293157 w 1574767"/>
              <a:gd name="connsiteY1" fmla="*/ 107763 h 754339"/>
              <a:gd name="connsiteX2" fmla="*/ 1560978 w 1574767"/>
              <a:gd name="connsiteY2" fmla="*/ 754339 h 754339"/>
              <a:gd name="connsiteX0" fmla="*/ 0 w 281610"/>
              <a:gd name="connsiteY0" fmla="*/ 0 h 646576"/>
              <a:gd name="connsiteX1" fmla="*/ 267821 w 281610"/>
              <a:gd name="connsiteY1" fmla="*/ 646576 h 64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1610" h="646576">
                <a:moveTo>
                  <a:pt x="0" y="0"/>
                </a:moveTo>
                <a:cubicBezTo>
                  <a:pt x="152400" y="152400"/>
                  <a:pt x="281610" y="396079"/>
                  <a:pt x="267821" y="646576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Arrow Connector 42"/>
          <p:cNvCxnSpPr/>
          <p:nvPr/>
        </p:nvCxnSpPr>
        <p:spPr>
          <a:xfrm rot="5400000" flipH="1" flipV="1">
            <a:off x="3810000" y="3581400"/>
            <a:ext cx="15240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10800000" flipH="1" flipV="1">
            <a:off x="4572000" y="4343400"/>
            <a:ext cx="15240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791200" y="43434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114800" y="27432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CA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9203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Straight Connector 29"/>
          <p:cNvCxnSpPr>
            <a:endCxn id="22" idx="4"/>
          </p:cNvCxnSpPr>
          <p:nvPr/>
        </p:nvCxnSpPr>
        <p:spPr>
          <a:xfrm rot="5400000" flipH="1" flipV="1">
            <a:off x="1409700" y="5753100"/>
            <a:ext cx="838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4572000" y="3886200"/>
            <a:ext cx="1295400" cy="45720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572000" y="2514602"/>
            <a:ext cx="1828800" cy="182879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828800" y="4343400"/>
            <a:ext cx="2743200" cy="914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Forward Kinematics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E29327D7-175D-4C42-8077-2268929F14E5}" type="datetime1">
              <a:rPr lang="en-US" smtClean="0"/>
              <a:pPr algn="r"/>
              <a:t>1/5/2017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notice that link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dirty="0" smtClean="0"/>
              <a:t> moves in a circle centered on frame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/>
              <a:t> 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Forward Kinematics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114800" y="3886200"/>
            <a:ext cx="914400" cy="914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562600" y="34290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Symbol" pitchFamily="18" charset="2"/>
              </a:rPr>
              <a:t>q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/>
          </a:p>
        </p:txBody>
      </p:sp>
      <p:sp>
        <p:nvSpPr>
          <p:cNvPr id="15" name="Freeform 14"/>
          <p:cNvSpPr/>
          <p:nvPr/>
        </p:nvSpPr>
        <p:spPr>
          <a:xfrm>
            <a:off x="5410200" y="3581400"/>
            <a:ext cx="166190" cy="381000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1828800 w 1920240"/>
              <a:gd name="connsiteY0" fmla="*/ 914401 h 1828802"/>
              <a:gd name="connsiteX1" fmla="*/ 1560978 w 1920240"/>
              <a:gd name="connsiteY1" fmla="*/ 1560980 h 1828802"/>
              <a:gd name="connsiteX2" fmla="*/ 914399 w 1920240"/>
              <a:gd name="connsiteY2" fmla="*/ 1828801 h 1828802"/>
              <a:gd name="connsiteX3" fmla="*/ 267821 w 1920240"/>
              <a:gd name="connsiteY3" fmla="*/ 1560979 h 1828802"/>
              <a:gd name="connsiteX4" fmla="*/ 0 w 1920240"/>
              <a:gd name="connsiteY4" fmla="*/ 914400 h 1828802"/>
              <a:gd name="connsiteX5" fmla="*/ 0 w 1920240"/>
              <a:gd name="connsiteY5" fmla="*/ 914399 h 1828802"/>
              <a:gd name="connsiteX6" fmla="*/ 267822 w 1920240"/>
              <a:gd name="connsiteY6" fmla="*/ 267821 h 1828802"/>
              <a:gd name="connsiteX7" fmla="*/ 914401 w 1920240"/>
              <a:gd name="connsiteY7" fmla="*/ 0 h 1828802"/>
              <a:gd name="connsiteX8" fmla="*/ 1560979 w 1920240"/>
              <a:gd name="connsiteY8" fmla="*/ 267822 h 1828802"/>
              <a:gd name="connsiteX9" fmla="*/ 1920240 w 1920240"/>
              <a:gd name="connsiteY9" fmla="*/ 1005841 h 1828802"/>
              <a:gd name="connsiteX0" fmla="*/ 1560978 w 1920240"/>
              <a:gd name="connsiteY0" fmla="*/ 1560980 h 1828802"/>
              <a:gd name="connsiteX1" fmla="*/ 914399 w 1920240"/>
              <a:gd name="connsiteY1" fmla="*/ 1828801 h 1828802"/>
              <a:gd name="connsiteX2" fmla="*/ 267821 w 1920240"/>
              <a:gd name="connsiteY2" fmla="*/ 1560979 h 1828802"/>
              <a:gd name="connsiteX3" fmla="*/ 0 w 1920240"/>
              <a:gd name="connsiteY3" fmla="*/ 914400 h 1828802"/>
              <a:gd name="connsiteX4" fmla="*/ 0 w 1920240"/>
              <a:gd name="connsiteY4" fmla="*/ 914399 h 1828802"/>
              <a:gd name="connsiteX5" fmla="*/ 267822 w 1920240"/>
              <a:gd name="connsiteY5" fmla="*/ 267821 h 1828802"/>
              <a:gd name="connsiteX6" fmla="*/ 914401 w 1920240"/>
              <a:gd name="connsiteY6" fmla="*/ 0 h 1828802"/>
              <a:gd name="connsiteX7" fmla="*/ 1560979 w 1920240"/>
              <a:gd name="connsiteY7" fmla="*/ 267822 h 1828802"/>
              <a:gd name="connsiteX8" fmla="*/ 1920240 w 1920240"/>
              <a:gd name="connsiteY8" fmla="*/ 1005841 h 1828802"/>
              <a:gd name="connsiteX0" fmla="*/ 1560978 w 1828800"/>
              <a:gd name="connsiteY0" fmla="*/ 1560980 h 1828802"/>
              <a:gd name="connsiteX1" fmla="*/ 914399 w 1828800"/>
              <a:gd name="connsiteY1" fmla="*/ 1828801 h 1828802"/>
              <a:gd name="connsiteX2" fmla="*/ 267821 w 1828800"/>
              <a:gd name="connsiteY2" fmla="*/ 1560979 h 1828802"/>
              <a:gd name="connsiteX3" fmla="*/ 0 w 1828800"/>
              <a:gd name="connsiteY3" fmla="*/ 914400 h 1828802"/>
              <a:gd name="connsiteX4" fmla="*/ 0 w 1828800"/>
              <a:gd name="connsiteY4" fmla="*/ 914399 h 1828802"/>
              <a:gd name="connsiteX5" fmla="*/ 267822 w 1828800"/>
              <a:gd name="connsiteY5" fmla="*/ 267821 h 1828802"/>
              <a:gd name="connsiteX6" fmla="*/ 914401 w 1828800"/>
              <a:gd name="connsiteY6" fmla="*/ 0 h 1828802"/>
              <a:gd name="connsiteX7" fmla="*/ 1560979 w 1828800"/>
              <a:gd name="connsiteY7" fmla="*/ 267822 h 1828802"/>
              <a:gd name="connsiteX8" fmla="*/ 1828800 w 1828800"/>
              <a:gd name="connsiteY8" fmla="*/ 914398 h 1828802"/>
              <a:gd name="connsiteX0" fmla="*/ 1560978 w 1842589"/>
              <a:gd name="connsiteY0" fmla="*/ 1560980 h 1828802"/>
              <a:gd name="connsiteX1" fmla="*/ 914399 w 1842589"/>
              <a:gd name="connsiteY1" fmla="*/ 1828801 h 1828802"/>
              <a:gd name="connsiteX2" fmla="*/ 267821 w 1842589"/>
              <a:gd name="connsiteY2" fmla="*/ 1560979 h 1828802"/>
              <a:gd name="connsiteX3" fmla="*/ 0 w 1842589"/>
              <a:gd name="connsiteY3" fmla="*/ 914400 h 1828802"/>
              <a:gd name="connsiteX4" fmla="*/ 0 w 1842589"/>
              <a:gd name="connsiteY4" fmla="*/ 914399 h 1828802"/>
              <a:gd name="connsiteX5" fmla="*/ 267822 w 1842589"/>
              <a:gd name="connsiteY5" fmla="*/ 267821 h 1828802"/>
              <a:gd name="connsiteX6" fmla="*/ 914401 w 1842589"/>
              <a:gd name="connsiteY6" fmla="*/ 0 h 1828802"/>
              <a:gd name="connsiteX7" fmla="*/ 1560979 w 1842589"/>
              <a:gd name="connsiteY7" fmla="*/ 267822 h 1828802"/>
              <a:gd name="connsiteX8" fmla="*/ 1828800 w 1842589"/>
              <a:gd name="connsiteY8" fmla="*/ 914398 h 1828802"/>
              <a:gd name="connsiteX0" fmla="*/ 914399 w 1842589"/>
              <a:gd name="connsiteY0" fmla="*/ 1828801 h 1828801"/>
              <a:gd name="connsiteX1" fmla="*/ 267821 w 1842589"/>
              <a:gd name="connsiteY1" fmla="*/ 1560979 h 1828801"/>
              <a:gd name="connsiteX2" fmla="*/ 0 w 1842589"/>
              <a:gd name="connsiteY2" fmla="*/ 914400 h 1828801"/>
              <a:gd name="connsiteX3" fmla="*/ 0 w 1842589"/>
              <a:gd name="connsiteY3" fmla="*/ 914399 h 1828801"/>
              <a:gd name="connsiteX4" fmla="*/ 267822 w 1842589"/>
              <a:gd name="connsiteY4" fmla="*/ 267821 h 1828801"/>
              <a:gd name="connsiteX5" fmla="*/ 914401 w 1842589"/>
              <a:gd name="connsiteY5" fmla="*/ 0 h 1828801"/>
              <a:gd name="connsiteX6" fmla="*/ 1560979 w 1842589"/>
              <a:gd name="connsiteY6" fmla="*/ 267822 h 1828801"/>
              <a:gd name="connsiteX7" fmla="*/ 1828800 w 1842589"/>
              <a:gd name="connsiteY7" fmla="*/ 914398 h 1828801"/>
              <a:gd name="connsiteX0" fmla="*/ 267821 w 1842589"/>
              <a:gd name="connsiteY0" fmla="*/ 1560979 h 1560979"/>
              <a:gd name="connsiteX1" fmla="*/ 0 w 1842589"/>
              <a:gd name="connsiteY1" fmla="*/ 914400 h 1560979"/>
              <a:gd name="connsiteX2" fmla="*/ 0 w 1842589"/>
              <a:gd name="connsiteY2" fmla="*/ 914399 h 1560979"/>
              <a:gd name="connsiteX3" fmla="*/ 267822 w 1842589"/>
              <a:gd name="connsiteY3" fmla="*/ 267821 h 1560979"/>
              <a:gd name="connsiteX4" fmla="*/ 914401 w 1842589"/>
              <a:gd name="connsiteY4" fmla="*/ 0 h 1560979"/>
              <a:gd name="connsiteX5" fmla="*/ 1560979 w 1842589"/>
              <a:gd name="connsiteY5" fmla="*/ 267822 h 1560979"/>
              <a:gd name="connsiteX6" fmla="*/ 1828800 w 1842589"/>
              <a:gd name="connsiteY6" fmla="*/ 914398 h 1560979"/>
              <a:gd name="connsiteX0" fmla="*/ 0 w 1842589"/>
              <a:gd name="connsiteY0" fmla="*/ 914400 h 914400"/>
              <a:gd name="connsiteX1" fmla="*/ 0 w 1842589"/>
              <a:gd name="connsiteY1" fmla="*/ 914399 h 914400"/>
              <a:gd name="connsiteX2" fmla="*/ 267822 w 1842589"/>
              <a:gd name="connsiteY2" fmla="*/ 267821 h 914400"/>
              <a:gd name="connsiteX3" fmla="*/ 914401 w 1842589"/>
              <a:gd name="connsiteY3" fmla="*/ 0 h 914400"/>
              <a:gd name="connsiteX4" fmla="*/ 1560979 w 1842589"/>
              <a:gd name="connsiteY4" fmla="*/ 267822 h 914400"/>
              <a:gd name="connsiteX5" fmla="*/ 1828800 w 1842589"/>
              <a:gd name="connsiteY5" fmla="*/ 914398 h 914400"/>
              <a:gd name="connsiteX0" fmla="*/ 0 w 1842589"/>
              <a:gd name="connsiteY0" fmla="*/ 914400 h 914400"/>
              <a:gd name="connsiteX1" fmla="*/ 267822 w 1842589"/>
              <a:gd name="connsiteY1" fmla="*/ 267821 h 914400"/>
              <a:gd name="connsiteX2" fmla="*/ 914401 w 1842589"/>
              <a:gd name="connsiteY2" fmla="*/ 0 h 914400"/>
              <a:gd name="connsiteX3" fmla="*/ 1560979 w 1842589"/>
              <a:gd name="connsiteY3" fmla="*/ 267822 h 914400"/>
              <a:gd name="connsiteX4" fmla="*/ 1828800 w 1842589"/>
              <a:gd name="connsiteY4" fmla="*/ 914398 h 914400"/>
              <a:gd name="connsiteX0" fmla="*/ 0 w 1574767"/>
              <a:gd name="connsiteY0" fmla="*/ 267821 h 914398"/>
              <a:gd name="connsiteX1" fmla="*/ 646579 w 1574767"/>
              <a:gd name="connsiteY1" fmla="*/ 0 h 914398"/>
              <a:gd name="connsiteX2" fmla="*/ 1293157 w 1574767"/>
              <a:gd name="connsiteY2" fmla="*/ 267822 h 914398"/>
              <a:gd name="connsiteX3" fmla="*/ 1560978 w 1574767"/>
              <a:gd name="connsiteY3" fmla="*/ 914398 h 914398"/>
              <a:gd name="connsiteX0" fmla="*/ 0 w 1574767"/>
              <a:gd name="connsiteY0" fmla="*/ 107762 h 754339"/>
              <a:gd name="connsiteX1" fmla="*/ 1293157 w 1574767"/>
              <a:gd name="connsiteY1" fmla="*/ 107763 h 754339"/>
              <a:gd name="connsiteX2" fmla="*/ 1560978 w 1574767"/>
              <a:gd name="connsiteY2" fmla="*/ 754339 h 754339"/>
              <a:gd name="connsiteX0" fmla="*/ 0 w 281610"/>
              <a:gd name="connsiteY0" fmla="*/ 0 h 646576"/>
              <a:gd name="connsiteX1" fmla="*/ 267821 w 281610"/>
              <a:gd name="connsiteY1" fmla="*/ 646576 h 64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1610" h="646576">
                <a:moveTo>
                  <a:pt x="0" y="0"/>
                </a:moveTo>
                <a:cubicBezTo>
                  <a:pt x="152400" y="152400"/>
                  <a:pt x="281610" y="396079"/>
                  <a:pt x="267821" y="646576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495800" y="4267200"/>
            <a:ext cx="152400" cy="1524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371600" y="4800600"/>
            <a:ext cx="914400" cy="914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1752600" y="51816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>
            <a:off x="2286000" y="5257800"/>
            <a:ext cx="914400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928428" y="48768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Symbol" pitchFamily="18" charset="2"/>
              </a:rPr>
              <a:t>q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/>
          </a:p>
        </p:txBody>
      </p:sp>
      <p:sp>
        <p:nvSpPr>
          <p:cNvPr id="25" name="Freeform 24"/>
          <p:cNvSpPr/>
          <p:nvPr/>
        </p:nvSpPr>
        <p:spPr>
          <a:xfrm>
            <a:off x="2819400" y="4953000"/>
            <a:ext cx="45719" cy="304800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1828800 w 1920240"/>
              <a:gd name="connsiteY0" fmla="*/ 914401 h 1828802"/>
              <a:gd name="connsiteX1" fmla="*/ 1560978 w 1920240"/>
              <a:gd name="connsiteY1" fmla="*/ 1560980 h 1828802"/>
              <a:gd name="connsiteX2" fmla="*/ 914399 w 1920240"/>
              <a:gd name="connsiteY2" fmla="*/ 1828801 h 1828802"/>
              <a:gd name="connsiteX3" fmla="*/ 267821 w 1920240"/>
              <a:gd name="connsiteY3" fmla="*/ 1560979 h 1828802"/>
              <a:gd name="connsiteX4" fmla="*/ 0 w 1920240"/>
              <a:gd name="connsiteY4" fmla="*/ 914400 h 1828802"/>
              <a:gd name="connsiteX5" fmla="*/ 0 w 1920240"/>
              <a:gd name="connsiteY5" fmla="*/ 914399 h 1828802"/>
              <a:gd name="connsiteX6" fmla="*/ 267822 w 1920240"/>
              <a:gd name="connsiteY6" fmla="*/ 267821 h 1828802"/>
              <a:gd name="connsiteX7" fmla="*/ 914401 w 1920240"/>
              <a:gd name="connsiteY7" fmla="*/ 0 h 1828802"/>
              <a:gd name="connsiteX8" fmla="*/ 1560979 w 1920240"/>
              <a:gd name="connsiteY8" fmla="*/ 267822 h 1828802"/>
              <a:gd name="connsiteX9" fmla="*/ 1920240 w 1920240"/>
              <a:gd name="connsiteY9" fmla="*/ 1005841 h 1828802"/>
              <a:gd name="connsiteX0" fmla="*/ 1560978 w 1920240"/>
              <a:gd name="connsiteY0" fmla="*/ 1560980 h 1828802"/>
              <a:gd name="connsiteX1" fmla="*/ 914399 w 1920240"/>
              <a:gd name="connsiteY1" fmla="*/ 1828801 h 1828802"/>
              <a:gd name="connsiteX2" fmla="*/ 267821 w 1920240"/>
              <a:gd name="connsiteY2" fmla="*/ 1560979 h 1828802"/>
              <a:gd name="connsiteX3" fmla="*/ 0 w 1920240"/>
              <a:gd name="connsiteY3" fmla="*/ 914400 h 1828802"/>
              <a:gd name="connsiteX4" fmla="*/ 0 w 1920240"/>
              <a:gd name="connsiteY4" fmla="*/ 914399 h 1828802"/>
              <a:gd name="connsiteX5" fmla="*/ 267822 w 1920240"/>
              <a:gd name="connsiteY5" fmla="*/ 267821 h 1828802"/>
              <a:gd name="connsiteX6" fmla="*/ 914401 w 1920240"/>
              <a:gd name="connsiteY6" fmla="*/ 0 h 1828802"/>
              <a:gd name="connsiteX7" fmla="*/ 1560979 w 1920240"/>
              <a:gd name="connsiteY7" fmla="*/ 267822 h 1828802"/>
              <a:gd name="connsiteX8" fmla="*/ 1920240 w 1920240"/>
              <a:gd name="connsiteY8" fmla="*/ 1005841 h 1828802"/>
              <a:gd name="connsiteX0" fmla="*/ 1560978 w 1828800"/>
              <a:gd name="connsiteY0" fmla="*/ 1560980 h 1828802"/>
              <a:gd name="connsiteX1" fmla="*/ 914399 w 1828800"/>
              <a:gd name="connsiteY1" fmla="*/ 1828801 h 1828802"/>
              <a:gd name="connsiteX2" fmla="*/ 267821 w 1828800"/>
              <a:gd name="connsiteY2" fmla="*/ 1560979 h 1828802"/>
              <a:gd name="connsiteX3" fmla="*/ 0 w 1828800"/>
              <a:gd name="connsiteY3" fmla="*/ 914400 h 1828802"/>
              <a:gd name="connsiteX4" fmla="*/ 0 w 1828800"/>
              <a:gd name="connsiteY4" fmla="*/ 914399 h 1828802"/>
              <a:gd name="connsiteX5" fmla="*/ 267822 w 1828800"/>
              <a:gd name="connsiteY5" fmla="*/ 267821 h 1828802"/>
              <a:gd name="connsiteX6" fmla="*/ 914401 w 1828800"/>
              <a:gd name="connsiteY6" fmla="*/ 0 h 1828802"/>
              <a:gd name="connsiteX7" fmla="*/ 1560979 w 1828800"/>
              <a:gd name="connsiteY7" fmla="*/ 267822 h 1828802"/>
              <a:gd name="connsiteX8" fmla="*/ 1828800 w 1828800"/>
              <a:gd name="connsiteY8" fmla="*/ 914398 h 1828802"/>
              <a:gd name="connsiteX0" fmla="*/ 1560978 w 1842589"/>
              <a:gd name="connsiteY0" fmla="*/ 1560980 h 1828802"/>
              <a:gd name="connsiteX1" fmla="*/ 914399 w 1842589"/>
              <a:gd name="connsiteY1" fmla="*/ 1828801 h 1828802"/>
              <a:gd name="connsiteX2" fmla="*/ 267821 w 1842589"/>
              <a:gd name="connsiteY2" fmla="*/ 1560979 h 1828802"/>
              <a:gd name="connsiteX3" fmla="*/ 0 w 1842589"/>
              <a:gd name="connsiteY3" fmla="*/ 914400 h 1828802"/>
              <a:gd name="connsiteX4" fmla="*/ 0 w 1842589"/>
              <a:gd name="connsiteY4" fmla="*/ 914399 h 1828802"/>
              <a:gd name="connsiteX5" fmla="*/ 267822 w 1842589"/>
              <a:gd name="connsiteY5" fmla="*/ 267821 h 1828802"/>
              <a:gd name="connsiteX6" fmla="*/ 914401 w 1842589"/>
              <a:gd name="connsiteY6" fmla="*/ 0 h 1828802"/>
              <a:gd name="connsiteX7" fmla="*/ 1560979 w 1842589"/>
              <a:gd name="connsiteY7" fmla="*/ 267822 h 1828802"/>
              <a:gd name="connsiteX8" fmla="*/ 1828800 w 1842589"/>
              <a:gd name="connsiteY8" fmla="*/ 914398 h 1828802"/>
              <a:gd name="connsiteX0" fmla="*/ 914399 w 1842589"/>
              <a:gd name="connsiteY0" fmla="*/ 1828801 h 1828801"/>
              <a:gd name="connsiteX1" fmla="*/ 267821 w 1842589"/>
              <a:gd name="connsiteY1" fmla="*/ 1560979 h 1828801"/>
              <a:gd name="connsiteX2" fmla="*/ 0 w 1842589"/>
              <a:gd name="connsiteY2" fmla="*/ 914400 h 1828801"/>
              <a:gd name="connsiteX3" fmla="*/ 0 w 1842589"/>
              <a:gd name="connsiteY3" fmla="*/ 914399 h 1828801"/>
              <a:gd name="connsiteX4" fmla="*/ 267822 w 1842589"/>
              <a:gd name="connsiteY4" fmla="*/ 267821 h 1828801"/>
              <a:gd name="connsiteX5" fmla="*/ 914401 w 1842589"/>
              <a:gd name="connsiteY5" fmla="*/ 0 h 1828801"/>
              <a:gd name="connsiteX6" fmla="*/ 1560979 w 1842589"/>
              <a:gd name="connsiteY6" fmla="*/ 267822 h 1828801"/>
              <a:gd name="connsiteX7" fmla="*/ 1828800 w 1842589"/>
              <a:gd name="connsiteY7" fmla="*/ 914398 h 1828801"/>
              <a:gd name="connsiteX0" fmla="*/ 267821 w 1842589"/>
              <a:gd name="connsiteY0" fmla="*/ 1560979 h 1560979"/>
              <a:gd name="connsiteX1" fmla="*/ 0 w 1842589"/>
              <a:gd name="connsiteY1" fmla="*/ 914400 h 1560979"/>
              <a:gd name="connsiteX2" fmla="*/ 0 w 1842589"/>
              <a:gd name="connsiteY2" fmla="*/ 914399 h 1560979"/>
              <a:gd name="connsiteX3" fmla="*/ 267822 w 1842589"/>
              <a:gd name="connsiteY3" fmla="*/ 267821 h 1560979"/>
              <a:gd name="connsiteX4" fmla="*/ 914401 w 1842589"/>
              <a:gd name="connsiteY4" fmla="*/ 0 h 1560979"/>
              <a:gd name="connsiteX5" fmla="*/ 1560979 w 1842589"/>
              <a:gd name="connsiteY5" fmla="*/ 267822 h 1560979"/>
              <a:gd name="connsiteX6" fmla="*/ 1828800 w 1842589"/>
              <a:gd name="connsiteY6" fmla="*/ 914398 h 1560979"/>
              <a:gd name="connsiteX0" fmla="*/ 0 w 1842589"/>
              <a:gd name="connsiteY0" fmla="*/ 914400 h 914400"/>
              <a:gd name="connsiteX1" fmla="*/ 0 w 1842589"/>
              <a:gd name="connsiteY1" fmla="*/ 914399 h 914400"/>
              <a:gd name="connsiteX2" fmla="*/ 267822 w 1842589"/>
              <a:gd name="connsiteY2" fmla="*/ 267821 h 914400"/>
              <a:gd name="connsiteX3" fmla="*/ 914401 w 1842589"/>
              <a:gd name="connsiteY3" fmla="*/ 0 h 914400"/>
              <a:gd name="connsiteX4" fmla="*/ 1560979 w 1842589"/>
              <a:gd name="connsiteY4" fmla="*/ 267822 h 914400"/>
              <a:gd name="connsiteX5" fmla="*/ 1828800 w 1842589"/>
              <a:gd name="connsiteY5" fmla="*/ 914398 h 914400"/>
              <a:gd name="connsiteX0" fmla="*/ 0 w 1842589"/>
              <a:gd name="connsiteY0" fmla="*/ 914400 h 914400"/>
              <a:gd name="connsiteX1" fmla="*/ 267822 w 1842589"/>
              <a:gd name="connsiteY1" fmla="*/ 267821 h 914400"/>
              <a:gd name="connsiteX2" fmla="*/ 914401 w 1842589"/>
              <a:gd name="connsiteY2" fmla="*/ 0 h 914400"/>
              <a:gd name="connsiteX3" fmla="*/ 1560979 w 1842589"/>
              <a:gd name="connsiteY3" fmla="*/ 267822 h 914400"/>
              <a:gd name="connsiteX4" fmla="*/ 1828800 w 1842589"/>
              <a:gd name="connsiteY4" fmla="*/ 914398 h 914400"/>
              <a:gd name="connsiteX0" fmla="*/ 0 w 1574767"/>
              <a:gd name="connsiteY0" fmla="*/ 267821 h 914398"/>
              <a:gd name="connsiteX1" fmla="*/ 646579 w 1574767"/>
              <a:gd name="connsiteY1" fmla="*/ 0 h 914398"/>
              <a:gd name="connsiteX2" fmla="*/ 1293157 w 1574767"/>
              <a:gd name="connsiteY2" fmla="*/ 267822 h 914398"/>
              <a:gd name="connsiteX3" fmla="*/ 1560978 w 1574767"/>
              <a:gd name="connsiteY3" fmla="*/ 914398 h 914398"/>
              <a:gd name="connsiteX0" fmla="*/ 0 w 1574767"/>
              <a:gd name="connsiteY0" fmla="*/ 107762 h 754339"/>
              <a:gd name="connsiteX1" fmla="*/ 1293157 w 1574767"/>
              <a:gd name="connsiteY1" fmla="*/ 107763 h 754339"/>
              <a:gd name="connsiteX2" fmla="*/ 1560978 w 1574767"/>
              <a:gd name="connsiteY2" fmla="*/ 754339 h 754339"/>
              <a:gd name="connsiteX0" fmla="*/ 0 w 281610"/>
              <a:gd name="connsiteY0" fmla="*/ 0 h 646576"/>
              <a:gd name="connsiteX1" fmla="*/ 267821 w 281610"/>
              <a:gd name="connsiteY1" fmla="*/ 646576 h 64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1610" h="646576">
                <a:moveTo>
                  <a:pt x="0" y="0"/>
                </a:moveTo>
                <a:cubicBezTo>
                  <a:pt x="152400" y="152400"/>
                  <a:pt x="281610" y="396079"/>
                  <a:pt x="267821" y="646576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6324600" y="2438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3048000" y="42672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181600" y="28956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629400" y="2286000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y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?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rot="5400000" flipH="1" flipV="1">
            <a:off x="1066800" y="4495800"/>
            <a:ext cx="152400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0800000" flipH="1" flipV="1">
            <a:off x="1828800" y="5257800"/>
            <a:ext cx="152400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048000" y="52578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71600" y="36576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419600" y="5029200"/>
            <a:ext cx="2194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i="1" dirty="0" smtClean="0">
                <a:solidFill>
                  <a:srgbClr val="0070C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sin </a:t>
            </a:r>
            <a:r>
              <a:rPr lang="en-CA" i="1" dirty="0" smtClean="0">
                <a:solidFill>
                  <a:srgbClr val="0070C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)</a:t>
            </a:r>
            <a:endParaRPr lang="en-US" dirty="0" smtClean="0">
              <a:solidFill>
                <a:srgbClr val="0070C0"/>
              </a:solidFill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 rot="5400000" flipH="1" flipV="1">
            <a:off x="4267200" y="4724400"/>
            <a:ext cx="609600" cy="1588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4495800" y="42672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Connector 38"/>
          <p:cNvCxnSpPr/>
          <p:nvPr/>
        </p:nvCxnSpPr>
        <p:spPr>
          <a:xfrm>
            <a:off x="5029200" y="4343400"/>
            <a:ext cx="914400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671628" y="39624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Symbol" pitchFamily="18" charset="2"/>
              </a:rPr>
              <a:t>q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/>
          </a:p>
        </p:txBody>
      </p:sp>
      <p:sp>
        <p:nvSpPr>
          <p:cNvPr id="41" name="Freeform 40"/>
          <p:cNvSpPr/>
          <p:nvPr/>
        </p:nvSpPr>
        <p:spPr>
          <a:xfrm>
            <a:off x="5562600" y="4038600"/>
            <a:ext cx="45719" cy="304800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1828800 w 1920240"/>
              <a:gd name="connsiteY0" fmla="*/ 914401 h 1828802"/>
              <a:gd name="connsiteX1" fmla="*/ 1560978 w 1920240"/>
              <a:gd name="connsiteY1" fmla="*/ 1560980 h 1828802"/>
              <a:gd name="connsiteX2" fmla="*/ 914399 w 1920240"/>
              <a:gd name="connsiteY2" fmla="*/ 1828801 h 1828802"/>
              <a:gd name="connsiteX3" fmla="*/ 267821 w 1920240"/>
              <a:gd name="connsiteY3" fmla="*/ 1560979 h 1828802"/>
              <a:gd name="connsiteX4" fmla="*/ 0 w 1920240"/>
              <a:gd name="connsiteY4" fmla="*/ 914400 h 1828802"/>
              <a:gd name="connsiteX5" fmla="*/ 0 w 1920240"/>
              <a:gd name="connsiteY5" fmla="*/ 914399 h 1828802"/>
              <a:gd name="connsiteX6" fmla="*/ 267822 w 1920240"/>
              <a:gd name="connsiteY6" fmla="*/ 267821 h 1828802"/>
              <a:gd name="connsiteX7" fmla="*/ 914401 w 1920240"/>
              <a:gd name="connsiteY7" fmla="*/ 0 h 1828802"/>
              <a:gd name="connsiteX8" fmla="*/ 1560979 w 1920240"/>
              <a:gd name="connsiteY8" fmla="*/ 267822 h 1828802"/>
              <a:gd name="connsiteX9" fmla="*/ 1920240 w 1920240"/>
              <a:gd name="connsiteY9" fmla="*/ 1005841 h 1828802"/>
              <a:gd name="connsiteX0" fmla="*/ 1560978 w 1920240"/>
              <a:gd name="connsiteY0" fmla="*/ 1560980 h 1828802"/>
              <a:gd name="connsiteX1" fmla="*/ 914399 w 1920240"/>
              <a:gd name="connsiteY1" fmla="*/ 1828801 h 1828802"/>
              <a:gd name="connsiteX2" fmla="*/ 267821 w 1920240"/>
              <a:gd name="connsiteY2" fmla="*/ 1560979 h 1828802"/>
              <a:gd name="connsiteX3" fmla="*/ 0 w 1920240"/>
              <a:gd name="connsiteY3" fmla="*/ 914400 h 1828802"/>
              <a:gd name="connsiteX4" fmla="*/ 0 w 1920240"/>
              <a:gd name="connsiteY4" fmla="*/ 914399 h 1828802"/>
              <a:gd name="connsiteX5" fmla="*/ 267822 w 1920240"/>
              <a:gd name="connsiteY5" fmla="*/ 267821 h 1828802"/>
              <a:gd name="connsiteX6" fmla="*/ 914401 w 1920240"/>
              <a:gd name="connsiteY6" fmla="*/ 0 h 1828802"/>
              <a:gd name="connsiteX7" fmla="*/ 1560979 w 1920240"/>
              <a:gd name="connsiteY7" fmla="*/ 267822 h 1828802"/>
              <a:gd name="connsiteX8" fmla="*/ 1920240 w 1920240"/>
              <a:gd name="connsiteY8" fmla="*/ 1005841 h 1828802"/>
              <a:gd name="connsiteX0" fmla="*/ 1560978 w 1828800"/>
              <a:gd name="connsiteY0" fmla="*/ 1560980 h 1828802"/>
              <a:gd name="connsiteX1" fmla="*/ 914399 w 1828800"/>
              <a:gd name="connsiteY1" fmla="*/ 1828801 h 1828802"/>
              <a:gd name="connsiteX2" fmla="*/ 267821 w 1828800"/>
              <a:gd name="connsiteY2" fmla="*/ 1560979 h 1828802"/>
              <a:gd name="connsiteX3" fmla="*/ 0 w 1828800"/>
              <a:gd name="connsiteY3" fmla="*/ 914400 h 1828802"/>
              <a:gd name="connsiteX4" fmla="*/ 0 w 1828800"/>
              <a:gd name="connsiteY4" fmla="*/ 914399 h 1828802"/>
              <a:gd name="connsiteX5" fmla="*/ 267822 w 1828800"/>
              <a:gd name="connsiteY5" fmla="*/ 267821 h 1828802"/>
              <a:gd name="connsiteX6" fmla="*/ 914401 w 1828800"/>
              <a:gd name="connsiteY6" fmla="*/ 0 h 1828802"/>
              <a:gd name="connsiteX7" fmla="*/ 1560979 w 1828800"/>
              <a:gd name="connsiteY7" fmla="*/ 267822 h 1828802"/>
              <a:gd name="connsiteX8" fmla="*/ 1828800 w 1828800"/>
              <a:gd name="connsiteY8" fmla="*/ 914398 h 1828802"/>
              <a:gd name="connsiteX0" fmla="*/ 1560978 w 1842589"/>
              <a:gd name="connsiteY0" fmla="*/ 1560980 h 1828802"/>
              <a:gd name="connsiteX1" fmla="*/ 914399 w 1842589"/>
              <a:gd name="connsiteY1" fmla="*/ 1828801 h 1828802"/>
              <a:gd name="connsiteX2" fmla="*/ 267821 w 1842589"/>
              <a:gd name="connsiteY2" fmla="*/ 1560979 h 1828802"/>
              <a:gd name="connsiteX3" fmla="*/ 0 w 1842589"/>
              <a:gd name="connsiteY3" fmla="*/ 914400 h 1828802"/>
              <a:gd name="connsiteX4" fmla="*/ 0 w 1842589"/>
              <a:gd name="connsiteY4" fmla="*/ 914399 h 1828802"/>
              <a:gd name="connsiteX5" fmla="*/ 267822 w 1842589"/>
              <a:gd name="connsiteY5" fmla="*/ 267821 h 1828802"/>
              <a:gd name="connsiteX6" fmla="*/ 914401 w 1842589"/>
              <a:gd name="connsiteY6" fmla="*/ 0 h 1828802"/>
              <a:gd name="connsiteX7" fmla="*/ 1560979 w 1842589"/>
              <a:gd name="connsiteY7" fmla="*/ 267822 h 1828802"/>
              <a:gd name="connsiteX8" fmla="*/ 1828800 w 1842589"/>
              <a:gd name="connsiteY8" fmla="*/ 914398 h 1828802"/>
              <a:gd name="connsiteX0" fmla="*/ 914399 w 1842589"/>
              <a:gd name="connsiteY0" fmla="*/ 1828801 h 1828801"/>
              <a:gd name="connsiteX1" fmla="*/ 267821 w 1842589"/>
              <a:gd name="connsiteY1" fmla="*/ 1560979 h 1828801"/>
              <a:gd name="connsiteX2" fmla="*/ 0 w 1842589"/>
              <a:gd name="connsiteY2" fmla="*/ 914400 h 1828801"/>
              <a:gd name="connsiteX3" fmla="*/ 0 w 1842589"/>
              <a:gd name="connsiteY3" fmla="*/ 914399 h 1828801"/>
              <a:gd name="connsiteX4" fmla="*/ 267822 w 1842589"/>
              <a:gd name="connsiteY4" fmla="*/ 267821 h 1828801"/>
              <a:gd name="connsiteX5" fmla="*/ 914401 w 1842589"/>
              <a:gd name="connsiteY5" fmla="*/ 0 h 1828801"/>
              <a:gd name="connsiteX6" fmla="*/ 1560979 w 1842589"/>
              <a:gd name="connsiteY6" fmla="*/ 267822 h 1828801"/>
              <a:gd name="connsiteX7" fmla="*/ 1828800 w 1842589"/>
              <a:gd name="connsiteY7" fmla="*/ 914398 h 1828801"/>
              <a:gd name="connsiteX0" fmla="*/ 267821 w 1842589"/>
              <a:gd name="connsiteY0" fmla="*/ 1560979 h 1560979"/>
              <a:gd name="connsiteX1" fmla="*/ 0 w 1842589"/>
              <a:gd name="connsiteY1" fmla="*/ 914400 h 1560979"/>
              <a:gd name="connsiteX2" fmla="*/ 0 w 1842589"/>
              <a:gd name="connsiteY2" fmla="*/ 914399 h 1560979"/>
              <a:gd name="connsiteX3" fmla="*/ 267822 w 1842589"/>
              <a:gd name="connsiteY3" fmla="*/ 267821 h 1560979"/>
              <a:gd name="connsiteX4" fmla="*/ 914401 w 1842589"/>
              <a:gd name="connsiteY4" fmla="*/ 0 h 1560979"/>
              <a:gd name="connsiteX5" fmla="*/ 1560979 w 1842589"/>
              <a:gd name="connsiteY5" fmla="*/ 267822 h 1560979"/>
              <a:gd name="connsiteX6" fmla="*/ 1828800 w 1842589"/>
              <a:gd name="connsiteY6" fmla="*/ 914398 h 1560979"/>
              <a:gd name="connsiteX0" fmla="*/ 0 w 1842589"/>
              <a:gd name="connsiteY0" fmla="*/ 914400 h 914400"/>
              <a:gd name="connsiteX1" fmla="*/ 0 w 1842589"/>
              <a:gd name="connsiteY1" fmla="*/ 914399 h 914400"/>
              <a:gd name="connsiteX2" fmla="*/ 267822 w 1842589"/>
              <a:gd name="connsiteY2" fmla="*/ 267821 h 914400"/>
              <a:gd name="connsiteX3" fmla="*/ 914401 w 1842589"/>
              <a:gd name="connsiteY3" fmla="*/ 0 h 914400"/>
              <a:gd name="connsiteX4" fmla="*/ 1560979 w 1842589"/>
              <a:gd name="connsiteY4" fmla="*/ 267822 h 914400"/>
              <a:gd name="connsiteX5" fmla="*/ 1828800 w 1842589"/>
              <a:gd name="connsiteY5" fmla="*/ 914398 h 914400"/>
              <a:gd name="connsiteX0" fmla="*/ 0 w 1842589"/>
              <a:gd name="connsiteY0" fmla="*/ 914400 h 914400"/>
              <a:gd name="connsiteX1" fmla="*/ 267822 w 1842589"/>
              <a:gd name="connsiteY1" fmla="*/ 267821 h 914400"/>
              <a:gd name="connsiteX2" fmla="*/ 914401 w 1842589"/>
              <a:gd name="connsiteY2" fmla="*/ 0 h 914400"/>
              <a:gd name="connsiteX3" fmla="*/ 1560979 w 1842589"/>
              <a:gd name="connsiteY3" fmla="*/ 267822 h 914400"/>
              <a:gd name="connsiteX4" fmla="*/ 1828800 w 1842589"/>
              <a:gd name="connsiteY4" fmla="*/ 914398 h 914400"/>
              <a:gd name="connsiteX0" fmla="*/ 0 w 1574767"/>
              <a:gd name="connsiteY0" fmla="*/ 267821 h 914398"/>
              <a:gd name="connsiteX1" fmla="*/ 646579 w 1574767"/>
              <a:gd name="connsiteY1" fmla="*/ 0 h 914398"/>
              <a:gd name="connsiteX2" fmla="*/ 1293157 w 1574767"/>
              <a:gd name="connsiteY2" fmla="*/ 267822 h 914398"/>
              <a:gd name="connsiteX3" fmla="*/ 1560978 w 1574767"/>
              <a:gd name="connsiteY3" fmla="*/ 914398 h 914398"/>
              <a:gd name="connsiteX0" fmla="*/ 0 w 1574767"/>
              <a:gd name="connsiteY0" fmla="*/ 107762 h 754339"/>
              <a:gd name="connsiteX1" fmla="*/ 1293157 w 1574767"/>
              <a:gd name="connsiteY1" fmla="*/ 107763 h 754339"/>
              <a:gd name="connsiteX2" fmla="*/ 1560978 w 1574767"/>
              <a:gd name="connsiteY2" fmla="*/ 754339 h 754339"/>
              <a:gd name="connsiteX0" fmla="*/ 0 w 281610"/>
              <a:gd name="connsiteY0" fmla="*/ 0 h 646576"/>
              <a:gd name="connsiteX1" fmla="*/ 267821 w 281610"/>
              <a:gd name="connsiteY1" fmla="*/ 646576 h 64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1610" h="646576">
                <a:moveTo>
                  <a:pt x="0" y="0"/>
                </a:moveTo>
                <a:cubicBezTo>
                  <a:pt x="152400" y="152400"/>
                  <a:pt x="281610" y="396079"/>
                  <a:pt x="267821" y="646576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Arrow Connector 42"/>
          <p:cNvCxnSpPr/>
          <p:nvPr/>
        </p:nvCxnSpPr>
        <p:spPr>
          <a:xfrm rot="5400000" flipH="1" flipV="1">
            <a:off x="3810000" y="3581400"/>
            <a:ext cx="15240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10800000" flipH="1" flipV="1">
            <a:off x="4572000" y="4343400"/>
            <a:ext cx="15240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791200" y="43434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114800" y="27432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CA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324600" y="3059668"/>
            <a:ext cx="18437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CA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CA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CA" i="1" dirty="0" smtClean="0">
                <a:solidFill>
                  <a:srgbClr val="FF000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CA" i="1" dirty="0" smtClean="0">
                <a:solidFill>
                  <a:srgbClr val="FF000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),</a:t>
            </a:r>
          </a:p>
          <a:p>
            <a:r>
              <a:rPr lang="en-CA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</a:t>
            </a:r>
            <a:r>
              <a:rPr lang="en-CA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sin</a:t>
            </a:r>
            <a:r>
              <a:rPr lang="en-CA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CA" i="1" dirty="0" smtClean="0">
                <a:solidFill>
                  <a:srgbClr val="FF000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CA" i="1" dirty="0" smtClean="0">
                <a:solidFill>
                  <a:srgbClr val="FF000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)</a:t>
            </a:r>
            <a:endParaRPr lang="en-US" dirty="0" smtClean="0">
              <a:solidFill>
                <a:srgbClr val="FF0000"/>
              </a:solidFill>
            </a:endParaRPr>
          </a:p>
        </p:txBody>
      </p:sp>
      <p:cxnSp>
        <p:nvCxnSpPr>
          <p:cNvPr id="48" name="Straight Arrow Connector 47"/>
          <p:cNvCxnSpPr/>
          <p:nvPr/>
        </p:nvCxnSpPr>
        <p:spPr>
          <a:xfrm rot="5400000" flipH="1" flipV="1">
            <a:off x="6134100" y="2857500"/>
            <a:ext cx="5334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2187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Straight Connector 29"/>
          <p:cNvCxnSpPr>
            <a:endCxn id="22" idx="4"/>
          </p:cNvCxnSpPr>
          <p:nvPr/>
        </p:nvCxnSpPr>
        <p:spPr>
          <a:xfrm rot="5400000" flipH="1" flipV="1">
            <a:off x="1409700" y="5753100"/>
            <a:ext cx="838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4572000" y="3886200"/>
            <a:ext cx="1295400" cy="45720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572000" y="2514602"/>
            <a:ext cx="1828800" cy="182879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828800" y="4343400"/>
            <a:ext cx="2743200" cy="914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Forward Kinematics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E29327D7-175D-4C42-8077-2268929F14E5}" type="datetime1">
              <a:rPr lang="en-US" smtClean="0"/>
              <a:pPr algn="r"/>
              <a:t>1/5/2017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because the base frame and frame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/>
              <a:t> have the same orientation, we can sum the coordinates to find the position of the end </a:t>
            </a:r>
            <a:r>
              <a:rPr lang="en-CA" dirty="0" err="1" smtClean="0"/>
              <a:t>effector</a:t>
            </a:r>
            <a:r>
              <a:rPr lang="en-CA" dirty="0" smtClean="0"/>
              <a:t> in the base frame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Forward Kinematics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114800" y="3886200"/>
            <a:ext cx="914400" cy="914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562600" y="34290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Symbol" pitchFamily="18" charset="2"/>
              </a:rPr>
              <a:t>q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/>
          </a:p>
        </p:txBody>
      </p:sp>
      <p:sp>
        <p:nvSpPr>
          <p:cNvPr id="15" name="Freeform 14"/>
          <p:cNvSpPr/>
          <p:nvPr/>
        </p:nvSpPr>
        <p:spPr>
          <a:xfrm>
            <a:off x="5410200" y="3581400"/>
            <a:ext cx="166190" cy="381000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1828800 w 1920240"/>
              <a:gd name="connsiteY0" fmla="*/ 914401 h 1828802"/>
              <a:gd name="connsiteX1" fmla="*/ 1560978 w 1920240"/>
              <a:gd name="connsiteY1" fmla="*/ 1560980 h 1828802"/>
              <a:gd name="connsiteX2" fmla="*/ 914399 w 1920240"/>
              <a:gd name="connsiteY2" fmla="*/ 1828801 h 1828802"/>
              <a:gd name="connsiteX3" fmla="*/ 267821 w 1920240"/>
              <a:gd name="connsiteY3" fmla="*/ 1560979 h 1828802"/>
              <a:gd name="connsiteX4" fmla="*/ 0 w 1920240"/>
              <a:gd name="connsiteY4" fmla="*/ 914400 h 1828802"/>
              <a:gd name="connsiteX5" fmla="*/ 0 w 1920240"/>
              <a:gd name="connsiteY5" fmla="*/ 914399 h 1828802"/>
              <a:gd name="connsiteX6" fmla="*/ 267822 w 1920240"/>
              <a:gd name="connsiteY6" fmla="*/ 267821 h 1828802"/>
              <a:gd name="connsiteX7" fmla="*/ 914401 w 1920240"/>
              <a:gd name="connsiteY7" fmla="*/ 0 h 1828802"/>
              <a:gd name="connsiteX8" fmla="*/ 1560979 w 1920240"/>
              <a:gd name="connsiteY8" fmla="*/ 267822 h 1828802"/>
              <a:gd name="connsiteX9" fmla="*/ 1920240 w 1920240"/>
              <a:gd name="connsiteY9" fmla="*/ 1005841 h 1828802"/>
              <a:gd name="connsiteX0" fmla="*/ 1560978 w 1920240"/>
              <a:gd name="connsiteY0" fmla="*/ 1560980 h 1828802"/>
              <a:gd name="connsiteX1" fmla="*/ 914399 w 1920240"/>
              <a:gd name="connsiteY1" fmla="*/ 1828801 h 1828802"/>
              <a:gd name="connsiteX2" fmla="*/ 267821 w 1920240"/>
              <a:gd name="connsiteY2" fmla="*/ 1560979 h 1828802"/>
              <a:gd name="connsiteX3" fmla="*/ 0 w 1920240"/>
              <a:gd name="connsiteY3" fmla="*/ 914400 h 1828802"/>
              <a:gd name="connsiteX4" fmla="*/ 0 w 1920240"/>
              <a:gd name="connsiteY4" fmla="*/ 914399 h 1828802"/>
              <a:gd name="connsiteX5" fmla="*/ 267822 w 1920240"/>
              <a:gd name="connsiteY5" fmla="*/ 267821 h 1828802"/>
              <a:gd name="connsiteX6" fmla="*/ 914401 w 1920240"/>
              <a:gd name="connsiteY6" fmla="*/ 0 h 1828802"/>
              <a:gd name="connsiteX7" fmla="*/ 1560979 w 1920240"/>
              <a:gd name="connsiteY7" fmla="*/ 267822 h 1828802"/>
              <a:gd name="connsiteX8" fmla="*/ 1920240 w 1920240"/>
              <a:gd name="connsiteY8" fmla="*/ 1005841 h 1828802"/>
              <a:gd name="connsiteX0" fmla="*/ 1560978 w 1828800"/>
              <a:gd name="connsiteY0" fmla="*/ 1560980 h 1828802"/>
              <a:gd name="connsiteX1" fmla="*/ 914399 w 1828800"/>
              <a:gd name="connsiteY1" fmla="*/ 1828801 h 1828802"/>
              <a:gd name="connsiteX2" fmla="*/ 267821 w 1828800"/>
              <a:gd name="connsiteY2" fmla="*/ 1560979 h 1828802"/>
              <a:gd name="connsiteX3" fmla="*/ 0 w 1828800"/>
              <a:gd name="connsiteY3" fmla="*/ 914400 h 1828802"/>
              <a:gd name="connsiteX4" fmla="*/ 0 w 1828800"/>
              <a:gd name="connsiteY4" fmla="*/ 914399 h 1828802"/>
              <a:gd name="connsiteX5" fmla="*/ 267822 w 1828800"/>
              <a:gd name="connsiteY5" fmla="*/ 267821 h 1828802"/>
              <a:gd name="connsiteX6" fmla="*/ 914401 w 1828800"/>
              <a:gd name="connsiteY6" fmla="*/ 0 h 1828802"/>
              <a:gd name="connsiteX7" fmla="*/ 1560979 w 1828800"/>
              <a:gd name="connsiteY7" fmla="*/ 267822 h 1828802"/>
              <a:gd name="connsiteX8" fmla="*/ 1828800 w 1828800"/>
              <a:gd name="connsiteY8" fmla="*/ 914398 h 1828802"/>
              <a:gd name="connsiteX0" fmla="*/ 1560978 w 1842589"/>
              <a:gd name="connsiteY0" fmla="*/ 1560980 h 1828802"/>
              <a:gd name="connsiteX1" fmla="*/ 914399 w 1842589"/>
              <a:gd name="connsiteY1" fmla="*/ 1828801 h 1828802"/>
              <a:gd name="connsiteX2" fmla="*/ 267821 w 1842589"/>
              <a:gd name="connsiteY2" fmla="*/ 1560979 h 1828802"/>
              <a:gd name="connsiteX3" fmla="*/ 0 w 1842589"/>
              <a:gd name="connsiteY3" fmla="*/ 914400 h 1828802"/>
              <a:gd name="connsiteX4" fmla="*/ 0 w 1842589"/>
              <a:gd name="connsiteY4" fmla="*/ 914399 h 1828802"/>
              <a:gd name="connsiteX5" fmla="*/ 267822 w 1842589"/>
              <a:gd name="connsiteY5" fmla="*/ 267821 h 1828802"/>
              <a:gd name="connsiteX6" fmla="*/ 914401 w 1842589"/>
              <a:gd name="connsiteY6" fmla="*/ 0 h 1828802"/>
              <a:gd name="connsiteX7" fmla="*/ 1560979 w 1842589"/>
              <a:gd name="connsiteY7" fmla="*/ 267822 h 1828802"/>
              <a:gd name="connsiteX8" fmla="*/ 1828800 w 1842589"/>
              <a:gd name="connsiteY8" fmla="*/ 914398 h 1828802"/>
              <a:gd name="connsiteX0" fmla="*/ 914399 w 1842589"/>
              <a:gd name="connsiteY0" fmla="*/ 1828801 h 1828801"/>
              <a:gd name="connsiteX1" fmla="*/ 267821 w 1842589"/>
              <a:gd name="connsiteY1" fmla="*/ 1560979 h 1828801"/>
              <a:gd name="connsiteX2" fmla="*/ 0 w 1842589"/>
              <a:gd name="connsiteY2" fmla="*/ 914400 h 1828801"/>
              <a:gd name="connsiteX3" fmla="*/ 0 w 1842589"/>
              <a:gd name="connsiteY3" fmla="*/ 914399 h 1828801"/>
              <a:gd name="connsiteX4" fmla="*/ 267822 w 1842589"/>
              <a:gd name="connsiteY4" fmla="*/ 267821 h 1828801"/>
              <a:gd name="connsiteX5" fmla="*/ 914401 w 1842589"/>
              <a:gd name="connsiteY5" fmla="*/ 0 h 1828801"/>
              <a:gd name="connsiteX6" fmla="*/ 1560979 w 1842589"/>
              <a:gd name="connsiteY6" fmla="*/ 267822 h 1828801"/>
              <a:gd name="connsiteX7" fmla="*/ 1828800 w 1842589"/>
              <a:gd name="connsiteY7" fmla="*/ 914398 h 1828801"/>
              <a:gd name="connsiteX0" fmla="*/ 267821 w 1842589"/>
              <a:gd name="connsiteY0" fmla="*/ 1560979 h 1560979"/>
              <a:gd name="connsiteX1" fmla="*/ 0 w 1842589"/>
              <a:gd name="connsiteY1" fmla="*/ 914400 h 1560979"/>
              <a:gd name="connsiteX2" fmla="*/ 0 w 1842589"/>
              <a:gd name="connsiteY2" fmla="*/ 914399 h 1560979"/>
              <a:gd name="connsiteX3" fmla="*/ 267822 w 1842589"/>
              <a:gd name="connsiteY3" fmla="*/ 267821 h 1560979"/>
              <a:gd name="connsiteX4" fmla="*/ 914401 w 1842589"/>
              <a:gd name="connsiteY4" fmla="*/ 0 h 1560979"/>
              <a:gd name="connsiteX5" fmla="*/ 1560979 w 1842589"/>
              <a:gd name="connsiteY5" fmla="*/ 267822 h 1560979"/>
              <a:gd name="connsiteX6" fmla="*/ 1828800 w 1842589"/>
              <a:gd name="connsiteY6" fmla="*/ 914398 h 1560979"/>
              <a:gd name="connsiteX0" fmla="*/ 0 w 1842589"/>
              <a:gd name="connsiteY0" fmla="*/ 914400 h 914400"/>
              <a:gd name="connsiteX1" fmla="*/ 0 w 1842589"/>
              <a:gd name="connsiteY1" fmla="*/ 914399 h 914400"/>
              <a:gd name="connsiteX2" fmla="*/ 267822 w 1842589"/>
              <a:gd name="connsiteY2" fmla="*/ 267821 h 914400"/>
              <a:gd name="connsiteX3" fmla="*/ 914401 w 1842589"/>
              <a:gd name="connsiteY3" fmla="*/ 0 h 914400"/>
              <a:gd name="connsiteX4" fmla="*/ 1560979 w 1842589"/>
              <a:gd name="connsiteY4" fmla="*/ 267822 h 914400"/>
              <a:gd name="connsiteX5" fmla="*/ 1828800 w 1842589"/>
              <a:gd name="connsiteY5" fmla="*/ 914398 h 914400"/>
              <a:gd name="connsiteX0" fmla="*/ 0 w 1842589"/>
              <a:gd name="connsiteY0" fmla="*/ 914400 h 914400"/>
              <a:gd name="connsiteX1" fmla="*/ 267822 w 1842589"/>
              <a:gd name="connsiteY1" fmla="*/ 267821 h 914400"/>
              <a:gd name="connsiteX2" fmla="*/ 914401 w 1842589"/>
              <a:gd name="connsiteY2" fmla="*/ 0 h 914400"/>
              <a:gd name="connsiteX3" fmla="*/ 1560979 w 1842589"/>
              <a:gd name="connsiteY3" fmla="*/ 267822 h 914400"/>
              <a:gd name="connsiteX4" fmla="*/ 1828800 w 1842589"/>
              <a:gd name="connsiteY4" fmla="*/ 914398 h 914400"/>
              <a:gd name="connsiteX0" fmla="*/ 0 w 1574767"/>
              <a:gd name="connsiteY0" fmla="*/ 267821 h 914398"/>
              <a:gd name="connsiteX1" fmla="*/ 646579 w 1574767"/>
              <a:gd name="connsiteY1" fmla="*/ 0 h 914398"/>
              <a:gd name="connsiteX2" fmla="*/ 1293157 w 1574767"/>
              <a:gd name="connsiteY2" fmla="*/ 267822 h 914398"/>
              <a:gd name="connsiteX3" fmla="*/ 1560978 w 1574767"/>
              <a:gd name="connsiteY3" fmla="*/ 914398 h 914398"/>
              <a:gd name="connsiteX0" fmla="*/ 0 w 1574767"/>
              <a:gd name="connsiteY0" fmla="*/ 107762 h 754339"/>
              <a:gd name="connsiteX1" fmla="*/ 1293157 w 1574767"/>
              <a:gd name="connsiteY1" fmla="*/ 107763 h 754339"/>
              <a:gd name="connsiteX2" fmla="*/ 1560978 w 1574767"/>
              <a:gd name="connsiteY2" fmla="*/ 754339 h 754339"/>
              <a:gd name="connsiteX0" fmla="*/ 0 w 281610"/>
              <a:gd name="connsiteY0" fmla="*/ 0 h 646576"/>
              <a:gd name="connsiteX1" fmla="*/ 267821 w 281610"/>
              <a:gd name="connsiteY1" fmla="*/ 646576 h 64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1610" h="646576">
                <a:moveTo>
                  <a:pt x="0" y="0"/>
                </a:moveTo>
                <a:cubicBezTo>
                  <a:pt x="152400" y="152400"/>
                  <a:pt x="281610" y="396079"/>
                  <a:pt x="267821" y="646576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495800" y="4267200"/>
            <a:ext cx="152400" cy="1524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371600" y="4800600"/>
            <a:ext cx="914400" cy="914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1752600" y="51816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>
            <a:off x="2286000" y="5257800"/>
            <a:ext cx="914400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928428" y="48768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Symbol" pitchFamily="18" charset="2"/>
              </a:rPr>
              <a:t>q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/>
          </a:p>
        </p:txBody>
      </p:sp>
      <p:sp>
        <p:nvSpPr>
          <p:cNvPr id="25" name="Freeform 24"/>
          <p:cNvSpPr/>
          <p:nvPr/>
        </p:nvSpPr>
        <p:spPr>
          <a:xfrm>
            <a:off x="2819400" y="4953000"/>
            <a:ext cx="45719" cy="304800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1828800 w 1920240"/>
              <a:gd name="connsiteY0" fmla="*/ 914401 h 1828802"/>
              <a:gd name="connsiteX1" fmla="*/ 1560978 w 1920240"/>
              <a:gd name="connsiteY1" fmla="*/ 1560980 h 1828802"/>
              <a:gd name="connsiteX2" fmla="*/ 914399 w 1920240"/>
              <a:gd name="connsiteY2" fmla="*/ 1828801 h 1828802"/>
              <a:gd name="connsiteX3" fmla="*/ 267821 w 1920240"/>
              <a:gd name="connsiteY3" fmla="*/ 1560979 h 1828802"/>
              <a:gd name="connsiteX4" fmla="*/ 0 w 1920240"/>
              <a:gd name="connsiteY4" fmla="*/ 914400 h 1828802"/>
              <a:gd name="connsiteX5" fmla="*/ 0 w 1920240"/>
              <a:gd name="connsiteY5" fmla="*/ 914399 h 1828802"/>
              <a:gd name="connsiteX6" fmla="*/ 267822 w 1920240"/>
              <a:gd name="connsiteY6" fmla="*/ 267821 h 1828802"/>
              <a:gd name="connsiteX7" fmla="*/ 914401 w 1920240"/>
              <a:gd name="connsiteY7" fmla="*/ 0 h 1828802"/>
              <a:gd name="connsiteX8" fmla="*/ 1560979 w 1920240"/>
              <a:gd name="connsiteY8" fmla="*/ 267822 h 1828802"/>
              <a:gd name="connsiteX9" fmla="*/ 1920240 w 1920240"/>
              <a:gd name="connsiteY9" fmla="*/ 1005841 h 1828802"/>
              <a:gd name="connsiteX0" fmla="*/ 1560978 w 1920240"/>
              <a:gd name="connsiteY0" fmla="*/ 1560980 h 1828802"/>
              <a:gd name="connsiteX1" fmla="*/ 914399 w 1920240"/>
              <a:gd name="connsiteY1" fmla="*/ 1828801 h 1828802"/>
              <a:gd name="connsiteX2" fmla="*/ 267821 w 1920240"/>
              <a:gd name="connsiteY2" fmla="*/ 1560979 h 1828802"/>
              <a:gd name="connsiteX3" fmla="*/ 0 w 1920240"/>
              <a:gd name="connsiteY3" fmla="*/ 914400 h 1828802"/>
              <a:gd name="connsiteX4" fmla="*/ 0 w 1920240"/>
              <a:gd name="connsiteY4" fmla="*/ 914399 h 1828802"/>
              <a:gd name="connsiteX5" fmla="*/ 267822 w 1920240"/>
              <a:gd name="connsiteY5" fmla="*/ 267821 h 1828802"/>
              <a:gd name="connsiteX6" fmla="*/ 914401 w 1920240"/>
              <a:gd name="connsiteY6" fmla="*/ 0 h 1828802"/>
              <a:gd name="connsiteX7" fmla="*/ 1560979 w 1920240"/>
              <a:gd name="connsiteY7" fmla="*/ 267822 h 1828802"/>
              <a:gd name="connsiteX8" fmla="*/ 1920240 w 1920240"/>
              <a:gd name="connsiteY8" fmla="*/ 1005841 h 1828802"/>
              <a:gd name="connsiteX0" fmla="*/ 1560978 w 1828800"/>
              <a:gd name="connsiteY0" fmla="*/ 1560980 h 1828802"/>
              <a:gd name="connsiteX1" fmla="*/ 914399 w 1828800"/>
              <a:gd name="connsiteY1" fmla="*/ 1828801 h 1828802"/>
              <a:gd name="connsiteX2" fmla="*/ 267821 w 1828800"/>
              <a:gd name="connsiteY2" fmla="*/ 1560979 h 1828802"/>
              <a:gd name="connsiteX3" fmla="*/ 0 w 1828800"/>
              <a:gd name="connsiteY3" fmla="*/ 914400 h 1828802"/>
              <a:gd name="connsiteX4" fmla="*/ 0 w 1828800"/>
              <a:gd name="connsiteY4" fmla="*/ 914399 h 1828802"/>
              <a:gd name="connsiteX5" fmla="*/ 267822 w 1828800"/>
              <a:gd name="connsiteY5" fmla="*/ 267821 h 1828802"/>
              <a:gd name="connsiteX6" fmla="*/ 914401 w 1828800"/>
              <a:gd name="connsiteY6" fmla="*/ 0 h 1828802"/>
              <a:gd name="connsiteX7" fmla="*/ 1560979 w 1828800"/>
              <a:gd name="connsiteY7" fmla="*/ 267822 h 1828802"/>
              <a:gd name="connsiteX8" fmla="*/ 1828800 w 1828800"/>
              <a:gd name="connsiteY8" fmla="*/ 914398 h 1828802"/>
              <a:gd name="connsiteX0" fmla="*/ 1560978 w 1842589"/>
              <a:gd name="connsiteY0" fmla="*/ 1560980 h 1828802"/>
              <a:gd name="connsiteX1" fmla="*/ 914399 w 1842589"/>
              <a:gd name="connsiteY1" fmla="*/ 1828801 h 1828802"/>
              <a:gd name="connsiteX2" fmla="*/ 267821 w 1842589"/>
              <a:gd name="connsiteY2" fmla="*/ 1560979 h 1828802"/>
              <a:gd name="connsiteX3" fmla="*/ 0 w 1842589"/>
              <a:gd name="connsiteY3" fmla="*/ 914400 h 1828802"/>
              <a:gd name="connsiteX4" fmla="*/ 0 w 1842589"/>
              <a:gd name="connsiteY4" fmla="*/ 914399 h 1828802"/>
              <a:gd name="connsiteX5" fmla="*/ 267822 w 1842589"/>
              <a:gd name="connsiteY5" fmla="*/ 267821 h 1828802"/>
              <a:gd name="connsiteX6" fmla="*/ 914401 w 1842589"/>
              <a:gd name="connsiteY6" fmla="*/ 0 h 1828802"/>
              <a:gd name="connsiteX7" fmla="*/ 1560979 w 1842589"/>
              <a:gd name="connsiteY7" fmla="*/ 267822 h 1828802"/>
              <a:gd name="connsiteX8" fmla="*/ 1828800 w 1842589"/>
              <a:gd name="connsiteY8" fmla="*/ 914398 h 1828802"/>
              <a:gd name="connsiteX0" fmla="*/ 914399 w 1842589"/>
              <a:gd name="connsiteY0" fmla="*/ 1828801 h 1828801"/>
              <a:gd name="connsiteX1" fmla="*/ 267821 w 1842589"/>
              <a:gd name="connsiteY1" fmla="*/ 1560979 h 1828801"/>
              <a:gd name="connsiteX2" fmla="*/ 0 w 1842589"/>
              <a:gd name="connsiteY2" fmla="*/ 914400 h 1828801"/>
              <a:gd name="connsiteX3" fmla="*/ 0 w 1842589"/>
              <a:gd name="connsiteY3" fmla="*/ 914399 h 1828801"/>
              <a:gd name="connsiteX4" fmla="*/ 267822 w 1842589"/>
              <a:gd name="connsiteY4" fmla="*/ 267821 h 1828801"/>
              <a:gd name="connsiteX5" fmla="*/ 914401 w 1842589"/>
              <a:gd name="connsiteY5" fmla="*/ 0 h 1828801"/>
              <a:gd name="connsiteX6" fmla="*/ 1560979 w 1842589"/>
              <a:gd name="connsiteY6" fmla="*/ 267822 h 1828801"/>
              <a:gd name="connsiteX7" fmla="*/ 1828800 w 1842589"/>
              <a:gd name="connsiteY7" fmla="*/ 914398 h 1828801"/>
              <a:gd name="connsiteX0" fmla="*/ 267821 w 1842589"/>
              <a:gd name="connsiteY0" fmla="*/ 1560979 h 1560979"/>
              <a:gd name="connsiteX1" fmla="*/ 0 w 1842589"/>
              <a:gd name="connsiteY1" fmla="*/ 914400 h 1560979"/>
              <a:gd name="connsiteX2" fmla="*/ 0 w 1842589"/>
              <a:gd name="connsiteY2" fmla="*/ 914399 h 1560979"/>
              <a:gd name="connsiteX3" fmla="*/ 267822 w 1842589"/>
              <a:gd name="connsiteY3" fmla="*/ 267821 h 1560979"/>
              <a:gd name="connsiteX4" fmla="*/ 914401 w 1842589"/>
              <a:gd name="connsiteY4" fmla="*/ 0 h 1560979"/>
              <a:gd name="connsiteX5" fmla="*/ 1560979 w 1842589"/>
              <a:gd name="connsiteY5" fmla="*/ 267822 h 1560979"/>
              <a:gd name="connsiteX6" fmla="*/ 1828800 w 1842589"/>
              <a:gd name="connsiteY6" fmla="*/ 914398 h 1560979"/>
              <a:gd name="connsiteX0" fmla="*/ 0 w 1842589"/>
              <a:gd name="connsiteY0" fmla="*/ 914400 h 914400"/>
              <a:gd name="connsiteX1" fmla="*/ 0 w 1842589"/>
              <a:gd name="connsiteY1" fmla="*/ 914399 h 914400"/>
              <a:gd name="connsiteX2" fmla="*/ 267822 w 1842589"/>
              <a:gd name="connsiteY2" fmla="*/ 267821 h 914400"/>
              <a:gd name="connsiteX3" fmla="*/ 914401 w 1842589"/>
              <a:gd name="connsiteY3" fmla="*/ 0 h 914400"/>
              <a:gd name="connsiteX4" fmla="*/ 1560979 w 1842589"/>
              <a:gd name="connsiteY4" fmla="*/ 267822 h 914400"/>
              <a:gd name="connsiteX5" fmla="*/ 1828800 w 1842589"/>
              <a:gd name="connsiteY5" fmla="*/ 914398 h 914400"/>
              <a:gd name="connsiteX0" fmla="*/ 0 w 1842589"/>
              <a:gd name="connsiteY0" fmla="*/ 914400 h 914400"/>
              <a:gd name="connsiteX1" fmla="*/ 267822 w 1842589"/>
              <a:gd name="connsiteY1" fmla="*/ 267821 h 914400"/>
              <a:gd name="connsiteX2" fmla="*/ 914401 w 1842589"/>
              <a:gd name="connsiteY2" fmla="*/ 0 h 914400"/>
              <a:gd name="connsiteX3" fmla="*/ 1560979 w 1842589"/>
              <a:gd name="connsiteY3" fmla="*/ 267822 h 914400"/>
              <a:gd name="connsiteX4" fmla="*/ 1828800 w 1842589"/>
              <a:gd name="connsiteY4" fmla="*/ 914398 h 914400"/>
              <a:gd name="connsiteX0" fmla="*/ 0 w 1574767"/>
              <a:gd name="connsiteY0" fmla="*/ 267821 h 914398"/>
              <a:gd name="connsiteX1" fmla="*/ 646579 w 1574767"/>
              <a:gd name="connsiteY1" fmla="*/ 0 h 914398"/>
              <a:gd name="connsiteX2" fmla="*/ 1293157 w 1574767"/>
              <a:gd name="connsiteY2" fmla="*/ 267822 h 914398"/>
              <a:gd name="connsiteX3" fmla="*/ 1560978 w 1574767"/>
              <a:gd name="connsiteY3" fmla="*/ 914398 h 914398"/>
              <a:gd name="connsiteX0" fmla="*/ 0 w 1574767"/>
              <a:gd name="connsiteY0" fmla="*/ 107762 h 754339"/>
              <a:gd name="connsiteX1" fmla="*/ 1293157 w 1574767"/>
              <a:gd name="connsiteY1" fmla="*/ 107763 h 754339"/>
              <a:gd name="connsiteX2" fmla="*/ 1560978 w 1574767"/>
              <a:gd name="connsiteY2" fmla="*/ 754339 h 754339"/>
              <a:gd name="connsiteX0" fmla="*/ 0 w 281610"/>
              <a:gd name="connsiteY0" fmla="*/ 0 h 646576"/>
              <a:gd name="connsiteX1" fmla="*/ 267821 w 281610"/>
              <a:gd name="connsiteY1" fmla="*/ 646576 h 64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1610" h="646576">
                <a:moveTo>
                  <a:pt x="0" y="0"/>
                </a:moveTo>
                <a:cubicBezTo>
                  <a:pt x="152400" y="152400"/>
                  <a:pt x="281610" y="396079"/>
                  <a:pt x="267821" y="646576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6324600" y="2438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3048000" y="42672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181600" y="28956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rot="5400000" flipH="1" flipV="1">
            <a:off x="1066800" y="4495800"/>
            <a:ext cx="152400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0800000" flipH="1" flipV="1">
            <a:off x="1828800" y="5257800"/>
            <a:ext cx="152400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048000" y="52578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71600" y="36576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419600" y="5029200"/>
            <a:ext cx="2194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i="1" dirty="0" smtClean="0">
                <a:solidFill>
                  <a:srgbClr val="0070C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sin </a:t>
            </a:r>
            <a:r>
              <a:rPr lang="en-CA" i="1" dirty="0" smtClean="0">
                <a:solidFill>
                  <a:srgbClr val="0070C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)</a:t>
            </a:r>
            <a:endParaRPr lang="en-US" dirty="0" smtClean="0">
              <a:solidFill>
                <a:srgbClr val="0070C0"/>
              </a:solidFill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 rot="5400000" flipH="1" flipV="1">
            <a:off x="4267200" y="4724400"/>
            <a:ext cx="609600" cy="1588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4495800" y="42672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Connector 38"/>
          <p:cNvCxnSpPr/>
          <p:nvPr/>
        </p:nvCxnSpPr>
        <p:spPr>
          <a:xfrm>
            <a:off x="5029200" y="4343400"/>
            <a:ext cx="914400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671628" y="39624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Symbol" pitchFamily="18" charset="2"/>
              </a:rPr>
              <a:t>q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/>
          </a:p>
        </p:txBody>
      </p:sp>
      <p:sp>
        <p:nvSpPr>
          <p:cNvPr id="41" name="Freeform 40"/>
          <p:cNvSpPr/>
          <p:nvPr/>
        </p:nvSpPr>
        <p:spPr>
          <a:xfrm>
            <a:off x="5562600" y="4038600"/>
            <a:ext cx="45719" cy="304800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1828800 w 1920240"/>
              <a:gd name="connsiteY0" fmla="*/ 914401 h 1828802"/>
              <a:gd name="connsiteX1" fmla="*/ 1560978 w 1920240"/>
              <a:gd name="connsiteY1" fmla="*/ 1560980 h 1828802"/>
              <a:gd name="connsiteX2" fmla="*/ 914399 w 1920240"/>
              <a:gd name="connsiteY2" fmla="*/ 1828801 h 1828802"/>
              <a:gd name="connsiteX3" fmla="*/ 267821 w 1920240"/>
              <a:gd name="connsiteY3" fmla="*/ 1560979 h 1828802"/>
              <a:gd name="connsiteX4" fmla="*/ 0 w 1920240"/>
              <a:gd name="connsiteY4" fmla="*/ 914400 h 1828802"/>
              <a:gd name="connsiteX5" fmla="*/ 0 w 1920240"/>
              <a:gd name="connsiteY5" fmla="*/ 914399 h 1828802"/>
              <a:gd name="connsiteX6" fmla="*/ 267822 w 1920240"/>
              <a:gd name="connsiteY6" fmla="*/ 267821 h 1828802"/>
              <a:gd name="connsiteX7" fmla="*/ 914401 w 1920240"/>
              <a:gd name="connsiteY7" fmla="*/ 0 h 1828802"/>
              <a:gd name="connsiteX8" fmla="*/ 1560979 w 1920240"/>
              <a:gd name="connsiteY8" fmla="*/ 267822 h 1828802"/>
              <a:gd name="connsiteX9" fmla="*/ 1920240 w 1920240"/>
              <a:gd name="connsiteY9" fmla="*/ 1005841 h 1828802"/>
              <a:gd name="connsiteX0" fmla="*/ 1560978 w 1920240"/>
              <a:gd name="connsiteY0" fmla="*/ 1560980 h 1828802"/>
              <a:gd name="connsiteX1" fmla="*/ 914399 w 1920240"/>
              <a:gd name="connsiteY1" fmla="*/ 1828801 h 1828802"/>
              <a:gd name="connsiteX2" fmla="*/ 267821 w 1920240"/>
              <a:gd name="connsiteY2" fmla="*/ 1560979 h 1828802"/>
              <a:gd name="connsiteX3" fmla="*/ 0 w 1920240"/>
              <a:gd name="connsiteY3" fmla="*/ 914400 h 1828802"/>
              <a:gd name="connsiteX4" fmla="*/ 0 w 1920240"/>
              <a:gd name="connsiteY4" fmla="*/ 914399 h 1828802"/>
              <a:gd name="connsiteX5" fmla="*/ 267822 w 1920240"/>
              <a:gd name="connsiteY5" fmla="*/ 267821 h 1828802"/>
              <a:gd name="connsiteX6" fmla="*/ 914401 w 1920240"/>
              <a:gd name="connsiteY6" fmla="*/ 0 h 1828802"/>
              <a:gd name="connsiteX7" fmla="*/ 1560979 w 1920240"/>
              <a:gd name="connsiteY7" fmla="*/ 267822 h 1828802"/>
              <a:gd name="connsiteX8" fmla="*/ 1920240 w 1920240"/>
              <a:gd name="connsiteY8" fmla="*/ 1005841 h 1828802"/>
              <a:gd name="connsiteX0" fmla="*/ 1560978 w 1828800"/>
              <a:gd name="connsiteY0" fmla="*/ 1560980 h 1828802"/>
              <a:gd name="connsiteX1" fmla="*/ 914399 w 1828800"/>
              <a:gd name="connsiteY1" fmla="*/ 1828801 h 1828802"/>
              <a:gd name="connsiteX2" fmla="*/ 267821 w 1828800"/>
              <a:gd name="connsiteY2" fmla="*/ 1560979 h 1828802"/>
              <a:gd name="connsiteX3" fmla="*/ 0 w 1828800"/>
              <a:gd name="connsiteY3" fmla="*/ 914400 h 1828802"/>
              <a:gd name="connsiteX4" fmla="*/ 0 w 1828800"/>
              <a:gd name="connsiteY4" fmla="*/ 914399 h 1828802"/>
              <a:gd name="connsiteX5" fmla="*/ 267822 w 1828800"/>
              <a:gd name="connsiteY5" fmla="*/ 267821 h 1828802"/>
              <a:gd name="connsiteX6" fmla="*/ 914401 w 1828800"/>
              <a:gd name="connsiteY6" fmla="*/ 0 h 1828802"/>
              <a:gd name="connsiteX7" fmla="*/ 1560979 w 1828800"/>
              <a:gd name="connsiteY7" fmla="*/ 267822 h 1828802"/>
              <a:gd name="connsiteX8" fmla="*/ 1828800 w 1828800"/>
              <a:gd name="connsiteY8" fmla="*/ 914398 h 1828802"/>
              <a:gd name="connsiteX0" fmla="*/ 1560978 w 1842589"/>
              <a:gd name="connsiteY0" fmla="*/ 1560980 h 1828802"/>
              <a:gd name="connsiteX1" fmla="*/ 914399 w 1842589"/>
              <a:gd name="connsiteY1" fmla="*/ 1828801 h 1828802"/>
              <a:gd name="connsiteX2" fmla="*/ 267821 w 1842589"/>
              <a:gd name="connsiteY2" fmla="*/ 1560979 h 1828802"/>
              <a:gd name="connsiteX3" fmla="*/ 0 w 1842589"/>
              <a:gd name="connsiteY3" fmla="*/ 914400 h 1828802"/>
              <a:gd name="connsiteX4" fmla="*/ 0 w 1842589"/>
              <a:gd name="connsiteY4" fmla="*/ 914399 h 1828802"/>
              <a:gd name="connsiteX5" fmla="*/ 267822 w 1842589"/>
              <a:gd name="connsiteY5" fmla="*/ 267821 h 1828802"/>
              <a:gd name="connsiteX6" fmla="*/ 914401 w 1842589"/>
              <a:gd name="connsiteY6" fmla="*/ 0 h 1828802"/>
              <a:gd name="connsiteX7" fmla="*/ 1560979 w 1842589"/>
              <a:gd name="connsiteY7" fmla="*/ 267822 h 1828802"/>
              <a:gd name="connsiteX8" fmla="*/ 1828800 w 1842589"/>
              <a:gd name="connsiteY8" fmla="*/ 914398 h 1828802"/>
              <a:gd name="connsiteX0" fmla="*/ 914399 w 1842589"/>
              <a:gd name="connsiteY0" fmla="*/ 1828801 h 1828801"/>
              <a:gd name="connsiteX1" fmla="*/ 267821 w 1842589"/>
              <a:gd name="connsiteY1" fmla="*/ 1560979 h 1828801"/>
              <a:gd name="connsiteX2" fmla="*/ 0 w 1842589"/>
              <a:gd name="connsiteY2" fmla="*/ 914400 h 1828801"/>
              <a:gd name="connsiteX3" fmla="*/ 0 w 1842589"/>
              <a:gd name="connsiteY3" fmla="*/ 914399 h 1828801"/>
              <a:gd name="connsiteX4" fmla="*/ 267822 w 1842589"/>
              <a:gd name="connsiteY4" fmla="*/ 267821 h 1828801"/>
              <a:gd name="connsiteX5" fmla="*/ 914401 w 1842589"/>
              <a:gd name="connsiteY5" fmla="*/ 0 h 1828801"/>
              <a:gd name="connsiteX6" fmla="*/ 1560979 w 1842589"/>
              <a:gd name="connsiteY6" fmla="*/ 267822 h 1828801"/>
              <a:gd name="connsiteX7" fmla="*/ 1828800 w 1842589"/>
              <a:gd name="connsiteY7" fmla="*/ 914398 h 1828801"/>
              <a:gd name="connsiteX0" fmla="*/ 267821 w 1842589"/>
              <a:gd name="connsiteY0" fmla="*/ 1560979 h 1560979"/>
              <a:gd name="connsiteX1" fmla="*/ 0 w 1842589"/>
              <a:gd name="connsiteY1" fmla="*/ 914400 h 1560979"/>
              <a:gd name="connsiteX2" fmla="*/ 0 w 1842589"/>
              <a:gd name="connsiteY2" fmla="*/ 914399 h 1560979"/>
              <a:gd name="connsiteX3" fmla="*/ 267822 w 1842589"/>
              <a:gd name="connsiteY3" fmla="*/ 267821 h 1560979"/>
              <a:gd name="connsiteX4" fmla="*/ 914401 w 1842589"/>
              <a:gd name="connsiteY4" fmla="*/ 0 h 1560979"/>
              <a:gd name="connsiteX5" fmla="*/ 1560979 w 1842589"/>
              <a:gd name="connsiteY5" fmla="*/ 267822 h 1560979"/>
              <a:gd name="connsiteX6" fmla="*/ 1828800 w 1842589"/>
              <a:gd name="connsiteY6" fmla="*/ 914398 h 1560979"/>
              <a:gd name="connsiteX0" fmla="*/ 0 w 1842589"/>
              <a:gd name="connsiteY0" fmla="*/ 914400 h 914400"/>
              <a:gd name="connsiteX1" fmla="*/ 0 w 1842589"/>
              <a:gd name="connsiteY1" fmla="*/ 914399 h 914400"/>
              <a:gd name="connsiteX2" fmla="*/ 267822 w 1842589"/>
              <a:gd name="connsiteY2" fmla="*/ 267821 h 914400"/>
              <a:gd name="connsiteX3" fmla="*/ 914401 w 1842589"/>
              <a:gd name="connsiteY3" fmla="*/ 0 h 914400"/>
              <a:gd name="connsiteX4" fmla="*/ 1560979 w 1842589"/>
              <a:gd name="connsiteY4" fmla="*/ 267822 h 914400"/>
              <a:gd name="connsiteX5" fmla="*/ 1828800 w 1842589"/>
              <a:gd name="connsiteY5" fmla="*/ 914398 h 914400"/>
              <a:gd name="connsiteX0" fmla="*/ 0 w 1842589"/>
              <a:gd name="connsiteY0" fmla="*/ 914400 h 914400"/>
              <a:gd name="connsiteX1" fmla="*/ 267822 w 1842589"/>
              <a:gd name="connsiteY1" fmla="*/ 267821 h 914400"/>
              <a:gd name="connsiteX2" fmla="*/ 914401 w 1842589"/>
              <a:gd name="connsiteY2" fmla="*/ 0 h 914400"/>
              <a:gd name="connsiteX3" fmla="*/ 1560979 w 1842589"/>
              <a:gd name="connsiteY3" fmla="*/ 267822 h 914400"/>
              <a:gd name="connsiteX4" fmla="*/ 1828800 w 1842589"/>
              <a:gd name="connsiteY4" fmla="*/ 914398 h 914400"/>
              <a:gd name="connsiteX0" fmla="*/ 0 w 1574767"/>
              <a:gd name="connsiteY0" fmla="*/ 267821 h 914398"/>
              <a:gd name="connsiteX1" fmla="*/ 646579 w 1574767"/>
              <a:gd name="connsiteY1" fmla="*/ 0 h 914398"/>
              <a:gd name="connsiteX2" fmla="*/ 1293157 w 1574767"/>
              <a:gd name="connsiteY2" fmla="*/ 267822 h 914398"/>
              <a:gd name="connsiteX3" fmla="*/ 1560978 w 1574767"/>
              <a:gd name="connsiteY3" fmla="*/ 914398 h 914398"/>
              <a:gd name="connsiteX0" fmla="*/ 0 w 1574767"/>
              <a:gd name="connsiteY0" fmla="*/ 107762 h 754339"/>
              <a:gd name="connsiteX1" fmla="*/ 1293157 w 1574767"/>
              <a:gd name="connsiteY1" fmla="*/ 107763 h 754339"/>
              <a:gd name="connsiteX2" fmla="*/ 1560978 w 1574767"/>
              <a:gd name="connsiteY2" fmla="*/ 754339 h 754339"/>
              <a:gd name="connsiteX0" fmla="*/ 0 w 281610"/>
              <a:gd name="connsiteY0" fmla="*/ 0 h 646576"/>
              <a:gd name="connsiteX1" fmla="*/ 267821 w 281610"/>
              <a:gd name="connsiteY1" fmla="*/ 646576 h 64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1610" h="646576">
                <a:moveTo>
                  <a:pt x="0" y="0"/>
                </a:moveTo>
                <a:cubicBezTo>
                  <a:pt x="152400" y="152400"/>
                  <a:pt x="281610" y="396079"/>
                  <a:pt x="267821" y="646576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Arrow Connector 42"/>
          <p:cNvCxnSpPr/>
          <p:nvPr/>
        </p:nvCxnSpPr>
        <p:spPr>
          <a:xfrm rot="5400000" flipH="1" flipV="1">
            <a:off x="3810000" y="3581400"/>
            <a:ext cx="15240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10800000" flipH="1" flipV="1">
            <a:off x="4572000" y="4343400"/>
            <a:ext cx="15240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791200" y="43434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114800" y="27432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CA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324600" y="3059668"/>
            <a:ext cx="18437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CA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CA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CA" i="1" dirty="0" smtClean="0">
                <a:solidFill>
                  <a:srgbClr val="FF000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CA" i="1" dirty="0" smtClean="0">
                <a:solidFill>
                  <a:srgbClr val="FF000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),</a:t>
            </a:r>
          </a:p>
          <a:p>
            <a:r>
              <a:rPr lang="en-CA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</a:t>
            </a:r>
            <a:r>
              <a:rPr lang="en-CA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sin</a:t>
            </a:r>
            <a:r>
              <a:rPr lang="en-CA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CA" i="1" dirty="0" smtClean="0">
                <a:solidFill>
                  <a:srgbClr val="FF000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CA" i="1" dirty="0" smtClean="0">
                <a:solidFill>
                  <a:srgbClr val="FF000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)</a:t>
            </a:r>
            <a:endParaRPr lang="en-US" dirty="0" smtClean="0">
              <a:solidFill>
                <a:srgbClr val="FF0000"/>
              </a:solidFill>
            </a:endParaRPr>
          </a:p>
        </p:txBody>
      </p:sp>
      <p:cxnSp>
        <p:nvCxnSpPr>
          <p:cNvPr id="48" name="Straight Arrow Connector 47"/>
          <p:cNvCxnSpPr/>
          <p:nvPr/>
        </p:nvCxnSpPr>
        <p:spPr>
          <a:xfrm rot="5400000" flipH="1" flipV="1">
            <a:off x="6134100" y="2857500"/>
            <a:ext cx="5334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6019800" y="1752600"/>
            <a:ext cx="28825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i="1" dirty="0" smtClean="0">
                <a:solidFill>
                  <a:srgbClr val="0070C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+ 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CA" i="1" dirty="0" smtClean="0">
                <a:solidFill>
                  <a:srgbClr val="0070C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CA" i="1" dirty="0" smtClean="0">
                <a:solidFill>
                  <a:srgbClr val="0070C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),</a:t>
            </a:r>
          </a:p>
          <a:p>
            <a:r>
              <a:rPr lang="en-CA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a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sin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i="1" dirty="0" smtClean="0">
                <a:solidFill>
                  <a:srgbClr val="0070C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+ 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sin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CA" i="1" dirty="0" smtClean="0">
                <a:solidFill>
                  <a:srgbClr val="0070C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CA" i="1" dirty="0" smtClean="0">
                <a:solidFill>
                  <a:srgbClr val="0070C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)</a:t>
            </a:r>
            <a:endParaRPr lang="en-US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12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Straight Connector 29"/>
          <p:cNvCxnSpPr>
            <a:endCxn id="22" idx="4"/>
          </p:cNvCxnSpPr>
          <p:nvPr/>
        </p:nvCxnSpPr>
        <p:spPr>
          <a:xfrm rot="5400000" flipH="1" flipV="1">
            <a:off x="1409700" y="5753100"/>
            <a:ext cx="838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4572000" y="3886200"/>
            <a:ext cx="1295400" cy="45720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572000" y="2514602"/>
            <a:ext cx="1828800" cy="182879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828800" y="4343400"/>
            <a:ext cx="2743200" cy="914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Forward Kinematics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E29327D7-175D-4C42-8077-2268929F14E5}" type="datetime1">
              <a:rPr lang="en-US" smtClean="0"/>
              <a:pPr algn="r"/>
              <a:t>1/5/2017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we also want the orientation of frame 2 with respect to the base frame</a:t>
            </a:r>
          </a:p>
          <a:p>
            <a:pPr lvl="1"/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dirty="0" smtClean="0"/>
              <a:t> and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dirty="0" smtClean="0"/>
              <a:t> expressed in terms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of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dirty="0" smtClean="0"/>
              <a:t> and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dirty="0" smtClean="0"/>
              <a:t> </a:t>
            </a:r>
            <a:endParaRPr lang="en-CA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Forward Kinematics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114800" y="3886200"/>
            <a:ext cx="914400" cy="914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562600" y="34290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Symbol" pitchFamily="18" charset="2"/>
              </a:rPr>
              <a:t>q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/>
          </a:p>
        </p:txBody>
      </p:sp>
      <p:sp>
        <p:nvSpPr>
          <p:cNvPr id="15" name="Freeform 14"/>
          <p:cNvSpPr/>
          <p:nvPr/>
        </p:nvSpPr>
        <p:spPr>
          <a:xfrm>
            <a:off x="5410200" y="3581400"/>
            <a:ext cx="166190" cy="381000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1828800 w 1920240"/>
              <a:gd name="connsiteY0" fmla="*/ 914401 h 1828802"/>
              <a:gd name="connsiteX1" fmla="*/ 1560978 w 1920240"/>
              <a:gd name="connsiteY1" fmla="*/ 1560980 h 1828802"/>
              <a:gd name="connsiteX2" fmla="*/ 914399 w 1920240"/>
              <a:gd name="connsiteY2" fmla="*/ 1828801 h 1828802"/>
              <a:gd name="connsiteX3" fmla="*/ 267821 w 1920240"/>
              <a:gd name="connsiteY3" fmla="*/ 1560979 h 1828802"/>
              <a:gd name="connsiteX4" fmla="*/ 0 w 1920240"/>
              <a:gd name="connsiteY4" fmla="*/ 914400 h 1828802"/>
              <a:gd name="connsiteX5" fmla="*/ 0 w 1920240"/>
              <a:gd name="connsiteY5" fmla="*/ 914399 h 1828802"/>
              <a:gd name="connsiteX6" fmla="*/ 267822 w 1920240"/>
              <a:gd name="connsiteY6" fmla="*/ 267821 h 1828802"/>
              <a:gd name="connsiteX7" fmla="*/ 914401 w 1920240"/>
              <a:gd name="connsiteY7" fmla="*/ 0 h 1828802"/>
              <a:gd name="connsiteX8" fmla="*/ 1560979 w 1920240"/>
              <a:gd name="connsiteY8" fmla="*/ 267822 h 1828802"/>
              <a:gd name="connsiteX9" fmla="*/ 1920240 w 1920240"/>
              <a:gd name="connsiteY9" fmla="*/ 1005841 h 1828802"/>
              <a:gd name="connsiteX0" fmla="*/ 1560978 w 1920240"/>
              <a:gd name="connsiteY0" fmla="*/ 1560980 h 1828802"/>
              <a:gd name="connsiteX1" fmla="*/ 914399 w 1920240"/>
              <a:gd name="connsiteY1" fmla="*/ 1828801 h 1828802"/>
              <a:gd name="connsiteX2" fmla="*/ 267821 w 1920240"/>
              <a:gd name="connsiteY2" fmla="*/ 1560979 h 1828802"/>
              <a:gd name="connsiteX3" fmla="*/ 0 w 1920240"/>
              <a:gd name="connsiteY3" fmla="*/ 914400 h 1828802"/>
              <a:gd name="connsiteX4" fmla="*/ 0 w 1920240"/>
              <a:gd name="connsiteY4" fmla="*/ 914399 h 1828802"/>
              <a:gd name="connsiteX5" fmla="*/ 267822 w 1920240"/>
              <a:gd name="connsiteY5" fmla="*/ 267821 h 1828802"/>
              <a:gd name="connsiteX6" fmla="*/ 914401 w 1920240"/>
              <a:gd name="connsiteY6" fmla="*/ 0 h 1828802"/>
              <a:gd name="connsiteX7" fmla="*/ 1560979 w 1920240"/>
              <a:gd name="connsiteY7" fmla="*/ 267822 h 1828802"/>
              <a:gd name="connsiteX8" fmla="*/ 1920240 w 1920240"/>
              <a:gd name="connsiteY8" fmla="*/ 1005841 h 1828802"/>
              <a:gd name="connsiteX0" fmla="*/ 1560978 w 1828800"/>
              <a:gd name="connsiteY0" fmla="*/ 1560980 h 1828802"/>
              <a:gd name="connsiteX1" fmla="*/ 914399 w 1828800"/>
              <a:gd name="connsiteY1" fmla="*/ 1828801 h 1828802"/>
              <a:gd name="connsiteX2" fmla="*/ 267821 w 1828800"/>
              <a:gd name="connsiteY2" fmla="*/ 1560979 h 1828802"/>
              <a:gd name="connsiteX3" fmla="*/ 0 w 1828800"/>
              <a:gd name="connsiteY3" fmla="*/ 914400 h 1828802"/>
              <a:gd name="connsiteX4" fmla="*/ 0 w 1828800"/>
              <a:gd name="connsiteY4" fmla="*/ 914399 h 1828802"/>
              <a:gd name="connsiteX5" fmla="*/ 267822 w 1828800"/>
              <a:gd name="connsiteY5" fmla="*/ 267821 h 1828802"/>
              <a:gd name="connsiteX6" fmla="*/ 914401 w 1828800"/>
              <a:gd name="connsiteY6" fmla="*/ 0 h 1828802"/>
              <a:gd name="connsiteX7" fmla="*/ 1560979 w 1828800"/>
              <a:gd name="connsiteY7" fmla="*/ 267822 h 1828802"/>
              <a:gd name="connsiteX8" fmla="*/ 1828800 w 1828800"/>
              <a:gd name="connsiteY8" fmla="*/ 914398 h 1828802"/>
              <a:gd name="connsiteX0" fmla="*/ 1560978 w 1842589"/>
              <a:gd name="connsiteY0" fmla="*/ 1560980 h 1828802"/>
              <a:gd name="connsiteX1" fmla="*/ 914399 w 1842589"/>
              <a:gd name="connsiteY1" fmla="*/ 1828801 h 1828802"/>
              <a:gd name="connsiteX2" fmla="*/ 267821 w 1842589"/>
              <a:gd name="connsiteY2" fmla="*/ 1560979 h 1828802"/>
              <a:gd name="connsiteX3" fmla="*/ 0 w 1842589"/>
              <a:gd name="connsiteY3" fmla="*/ 914400 h 1828802"/>
              <a:gd name="connsiteX4" fmla="*/ 0 w 1842589"/>
              <a:gd name="connsiteY4" fmla="*/ 914399 h 1828802"/>
              <a:gd name="connsiteX5" fmla="*/ 267822 w 1842589"/>
              <a:gd name="connsiteY5" fmla="*/ 267821 h 1828802"/>
              <a:gd name="connsiteX6" fmla="*/ 914401 w 1842589"/>
              <a:gd name="connsiteY6" fmla="*/ 0 h 1828802"/>
              <a:gd name="connsiteX7" fmla="*/ 1560979 w 1842589"/>
              <a:gd name="connsiteY7" fmla="*/ 267822 h 1828802"/>
              <a:gd name="connsiteX8" fmla="*/ 1828800 w 1842589"/>
              <a:gd name="connsiteY8" fmla="*/ 914398 h 1828802"/>
              <a:gd name="connsiteX0" fmla="*/ 914399 w 1842589"/>
              <a:gd name="connsiteY0" fmla="*/ 1828801 h 1828801"/>
              <a:gd name="connsiteX1" fmla="*/ 267821 w 1842589"/>
              <a:gd name="connsiteY1" fmla="*/ 1560979 h 1828801"/>
              <a:gd name="connsiteX2" fmla="*/ 0 w 1842589"/>
              <a:gd name="connsiteY2" fmla="*/ 914400 h 1828801"/>
              <a:gd name="connsiteX3" fmla="*/ 0 w 1842589"/>
              <a:gd name="connsiteY3" fmla="*/ 914399 h 1828801"/>
              <a:gd name="connsiteX4" fmla="*/ 267822 w 1842589"/>
              <a:gd name="connsiteY4" fmla="*/ 267821 h 1828801"/>
              <a:gd name="connsiteX5" fmla="*/ 914401 w 1842589"/>
              <a:gd name="connsiteY5" fmla="*/ 0 h 1828801"/>
              <a:gd name="connsiteX6" fmla="*/ 1560979 w 1842589"/>
              <a:gd name="connsiteY6" fmla="*/ 267822 h 1828801"/>
              <a:gd name="connsiteX7" fmla="*/ 1828800 w 1842589"/>
              <a:gd name="connsiteY7" fmla="*/ 914398 h 1828801"/>
              <a:gd name="connsiteX0" fmla="*/ 267821 w 1842589"/>
              <a:gd name="connsiteY0" fmla="*/ 1560979 h 1560979"/>
              <a:gd name="connsiteX1" fmla="*/ 0 w 1842589"/>
              <a:gd name="connsiteY1" fmla="*/ 914400 h 1560979"/>
              <a:gd name="connsiteX2" fmla="*/ 0 w 1842589"/>
              <a:gd name="connsiteY2" fmla="*/ 914399 h 1560979"/>
              <a:gd name="connsiteX3" fmla="*/ 267822 w 1842589"/>
              <a:gd name="connsiteY3" fmla="*/ 267821 h 1560979"/>
              <a:gd name="connsiteX4" fmla="*/ 914401 w 1842589"/>
              <a:gd name="connsiteY4" fmla="*/ 0 h 1560979"/>
              <a:gd name="connsiteX5" fmla="*/ 1560979 w 1842589"/>
              <a:gd name="connsiteY5" fmla="*/ 267822 h 1560979"/>
              <a:gd name="connsiteX6" fmla="*/ 1828800 w 1842589"/>
              <a:gd name="connsiteY6" fmla="*/ 914398 h 1560979"/>
              <a:gd name="connsiteX0" fmla="*/ 0 w 1842589"/>
              <a:gd name="connsiteY0" fmla="*/ 914400 h 914400"/>
              <a:gd name="connsiteX1" fmla="*/ 0 w 1842589"/>
              <a:gd name="connsiteY1" fmla="*/ 914399 h 914400"/>
              <a:gd name="connsiteX2" fmla="*/ 267822 w 1842589"/>
              <a:gd name="connsiteY2" fmla="*/ 267821 h 914400"/>
              <a:gd name="connsiteX3" fmla="*/ 914401 w 1842589"/>
              <a:gd name="connsiteY3" fmla="*/ 0 h 914400"/>
              <a:gd name="connsiteX4" fmla="*/ 1560979 w 1842589"/>
              <a:gd name="connsiteY4" fmla="*/ 267822 h 914400"/>
              <a:gd name="connsiteX5" fmla="*/ 1828800 w 1842589"/>
              <a:gd name="connsiteY5" fmla="*/ 914398 h 914400"/>
              <a:gd name="connsiteX0" fmla="*/ 0 w 1842589"/>
              <a:gd name="connsiteY0" fmla="*/ 914400 h 914400"/>
              <a:gd name="connsiteX1" fmla="*/ 267822 w 1842589"/>
              <a:gd name="connsiteY1" fmla="*/ 267821 h 914400"/>
              <a:gd name="connsiteX2" fmla="*/ 914401 w 1842589"/>
              <a:gd name="connsiteY2" fmla="*/ 0 h 914400"/>
              <a:gd name="connsiteX3" fmla="*/ 1560979 w 1842589"/>
              <a:gd name="connsiteY3" fmla="*/ 267822 h 914400"/>
              <a:gd name="connsiteX4" fmla="*/ 1828800 w 1842589"/>
              <a:gd name="connsiteY4" fmla="*/ 914398 h 914400"/>
              <a:gd name="connsiteX0" fmla="*/ 0 w 1574767"/>
              <a:gd name="connsiteY0" fmla="*/ 267821 h 914398"/>
              <a:gd name="connsiteX1" fmla="*/ 646579 w 1574767"/>
              <a:gd name="connsiteY1" fmla="*/ 0 h 914398"/>
              <a:gd name="connsiteX2" fmla="*/ 1293157 w 1574767"/>
              <a:gd name="connsiteY2" fmla="*/ 267822 h 914398"/>
              <a:gd name="connsiteX3" fmla="*/ 1560978 w 1574767"/>
              <a:gd name="connsiteY3" fmla="*/ 914398 h 914398"/>
              <a:gd name="connsiteX0" fmla="*/ 0 w 1574767"/>
              <a:gd name="connsiteY0" fmla="*/ 107762 h 754339"/>
              <a:gd name="connsiteX1" fmla="*/ 1293157 w 1574767"/>
              <a:gd name="connsiteY1" fmla="*/ 107763 h 754339"/>
              <a:gd name="connsiteX2" fmla="*/ 1560978 w 1574767"/>
              <a:gd name="connsiteY2" fmla="*/ 754339 h 754339"/>
              <a:gd name="connsiteX0" fmla="*/ 0 w 281610"/>
              <a:gd name="connsiteY0" fmla="*/ 0 h 646576"/>
              <a:gd name="connsiteX1" fmla="*/ 267821 w 281610"/>
              <a:gd name="connsiteY1" fmla="*/ 646576 h 64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1610" h="646576">
                <a:moveTo>
                  <a:pt x="0" y="0"/>
                </a:moveTo>
                <a:cubicBezTo>
                  <a:pt x="152400" y="152400"/>
                  <a:pt x="281610" y="396079"/>
                  <a:pt x="267821" y="646576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495800" y="4267200"/>
            <a:ext cx="152400" cy="1524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371600" y="4800600"/>
            <a:ext cx="914400" cy="914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1752600" y="51816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>
            <a:off x="2286000" y="5257800"/>
            <a:ext cx="914400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928428" y="48768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Symbol" pitchFamily="18" charset="2"/>
              </a:rPr>
              <a:t>q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/>
          </a:p>
        </p:txBody>
      </p:sp>
      <p:sp>
        <p:nvSpPr>
          <p:cNvPr id="25" name="Freeform 24"/>
          <p:cNvSpPr/>
          <p:nvPr/>
        </p:nvSpPr>
        <p:spPr>
          <a:xfrm>
            <a:off x="2819400" y="4953000"/>
            <a:ext cx="45719" cy="304800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1828800 w 1920240"/>
              <a:gd name="connsiteY0" fmla="*/ 914401 h 1828802"/>
              <a:gd name="connsiteX1" fmla="*/ 1560978 w 1920240"/>
              <a:gd name="connsiteY1" fmla="*/ 1560980 h 1828802"/>
              <a:gd name="connsiteX2" fmla="*/ 914399 w 1920240"/>
              <a:gd name="connsiteY2" fmla="*/ 1828801 h 1828802"/>
              <a:gd name="connsiteX3" fmla="*/ 267821 w 1920240"/>
              <a:gd name="connsiteY3" fmla="*/ 1560979 h 1828802"/>
              <a:gd name="connsiteX4" fmla="*/ 0 w 1920240"/>
              <a:gd name="connsiteY4" fmla="*/ 914400 h 1828802"/>
              <a:gd name="connsiteX5" fmla="*/ 0 w 1920240"/>
              <a:gd name="connsiteY5" fmla="*/ 914399 h 1828802"/>
              <a:gd name="connsiteX6" fmla="*/ 267822 w 1920240"/>
              <a:gd name="connsiteY6" fmla="*/ 267821 h 1828802"/>
              <a:gd name="connsiteX7" fmla="*/ 914401 w 1920240"/>
              <a:gd name="connsiteY7" fmla="*/ 0 h 1828802"/>
              <a:gd name="connsiteX8" fmla="*/ 1560979 w 1920240"/>
              <a:gd name="connsiteY8" fmla="*/ 267822 h 1828802"/>
              <a:gd name="connsiteX9" fmla="*/ 1920240 w 1920240"/>
              <a:gd name="connsiteY9" fmla="*/ 1005841 h 1828802"/>
              <a:gd name="connsiteX0" fmla="*/ 1560978 w 1920240"/>
              <a:gd name="connsiteY0" fmla="*/ 1560980 h 1828802"/>
              <a:gd name="connsiteX1" fmla="*/ 914399 w 1920240"/>
              <a:gd name="connsiteY1" fmla="*/ 1828801 h 1828802"/>
              <a:gd name="connsiteX2" fmla="*/ 267821 w 1920240"/>
              <a:gd name="connsiteY2" fmla="*/ 1560979 h 1828802"/>
              <a:gd name="connsiteX3" fmla="*/ 0 w 1920240"/>
              <a:gd name="connsiteY3" fmla="*/ 914400 h 1828802"/>
              <a:gd name="connsiteX4" fmla="*/ 0 w 1920240"/>
              <a:gd name="connsiteY4" fmla="*/ 914399 h 1828802"/>
              <a:gd name="connsiteX5" fmla="*/ 267822 w 1920240"/>
              <a:gd name="connsiteY5" fmla="*/ 267821 h 1828802"/>
              <a:gd name="connsiteX6" fmla="*/ 914401 w 1920240"/>
              <a:gd name="connsiteY6" fmla="*/ 0 h 1828802"/>
              <a:gd name="connsiteX7" fmla="*/ 1560979 w 1920240"/>
              <a:gd name="connsiteY7" fmla="*/ 267822 h 1828802"/>
              <a:gd name="connsiteX8" fmla="*/ 1920240 w 1920240"/>
              <a:gd name="connsiteY8" fmla="*/ 1005841 h 1828802"/>
              <a:gd name="connsiteX0" fmla="*/ 1560978 w 1828800"/>
              <a:gd name="connsiteY0" fmla="*/ 1560980 h 1828802"/>
              <a:gd name="connsiteX1" fmla="*/ 914399 w 1828800"/>
              <a:gd name="connsiteY1" fmla="*/ 1828801 h 1828802"/>
              <a:gd name="connsiteX2" fmla="*/ 267821 w 1828800"/>
              <a:gd name="connsiteY2" fmla="*/ 1560979 h 1828802"/>
              <a:gd name="connsiteX3" fmla="*/ 0 w 1828800"/>
              <a:gd name="connsiteY3" fmla="*/ 914400 h 1828802"/>
              <a:gd name="connsiteX4" fmla="*/ 0 w 1828800"/>
              <a:gd name="connsiteY4" fmla="*/ 914399 h 1828802"/>
              <a:gd name="connsiteX5" fmla="*/ 267822 w 1828800"/>
              <a:gd name="connsiteY5" fmla="*/ 267821 h 1828802"/>
              <a:gd name="connsiteX6" fmla="*/ 914401 w 1828800"/>
              <a:gd name="connsiteY6" fmla="*/ 0 h 1828802"/>
              <a:gd name="connsiteX7" fmla="*/ 1560979 w 1828800"/>
              <a:gd name="connsiteY7" fmla="*/ 267822 h 1828802"/>
              <a:gd name="connsiteX8" fmla="*/ 1828800 w 1828800"/>
              <a:gd name="connsiteY8" fmla="*/ 914398 h 1828802"/>
              <a:gd name="connsiteX0" fmla="*/ 1560978 w 1842589"/>
              <a:gd name="connsiteY0" fmla="*/ 1560980 h 1828802"/>
              <a:gd name="connsiteX1" fmla="*/ 914399 w 1842589"/>
              <a:gd name="connsiteY1" fmla="*/ 1828801 h 1828802"/>
              <a:gd name="connsiteX2" fmla="*/ 267821 w 1842589"/>
              <a:gd name="connsiteY2" fmla="*/ 1560979 h 1828802"/>
              <a:gd name="connsiteX3" fmla="*/ 0 w 1842589"/>
              <a:gd name="connsiteY3" fmla="*/ 914400 h 1828802"/>
              <a:gd name="connsiteX4" fmla="*/ 0 w 1842589"/>
              <a:gd name="connsiteY4" fmla="*/ 914399 h 1828802"/>
              <a:gd name="connsiteX5" fmla="*/ 267822 w 1842589"/>
              <a:gd name="connsiteY5" fmla="*/ 267821 h 1828802"/>
              <a:gd name="connsiteX6" fmla="*/ 914401 w 1842589"/>
              <a:gd name="connsiteY6" fmla="*/ 0 h 1828802"/>
              <a:gd name="connsiteX7" fmla="*/ 1560979 w 1842589"/>
              <a:gd name="connsiteY7" fmla="*/ 267822 h 1828802"/>
              <a:gd name="connsiteX8" fmla="*/ 1828800 w 1842589"/>
              <a:gd name="connsiteY8" fmla="*/ 914398 h 1828802"/>
              <a:gd name="connsiteX0" fmla="*/ 914399 w 1842589"/>
              <a:gd name="connsiteY0" fmla="*/ 1828801 h 1828801"/>
              <a:gd name="connsiteX1" fmla="*/ 267821 w 1842589"/>
              <a:gd name="connsiteY1" fmla="*/ 1560979 h 1828801"/>
              <a:gd name="connsiteX2" fmla="*/ 0 w 1842589"/>
              <a:gd name="connsiteY2" fmla="*/ 914400 h 1828801"/>
              <a:gd name="connsiteX3" fmla="*/ 0 w 1842589"/>
              <a:gd name="connsiteY3" fmla="*/ 914399 h 1828801"/>
              <a:gd name="connsiteX4" fmla="*/ 267822 w 1842589"/>
              <a:gd name="connsiteY4" fmla="*/ 267821 h 1828801"/>
              <a:gd name="connsiteX5" fmla="*/ 914401 w 1842589"/>
              <a:gd name="connsiteY5" fmla="*/ 0 h 1828801"/>
              <a:gd name="connsiteX6" fmla="*/ 1560979 w 1842589"/>
              <a:gd name="connsiteY6" fmla="*/ 267822 h 1828801"/>
              <a:gd name="connsiteX7" fmla="*/ 1828800 w 1842589"/>
              <a:gd name="connsiteY7" fmla="*/ 914398 h 1828801"/>
              <a:gd name="connsiteX0" fmla="*/ 267821 w 1842589"/>
              <a:gd name="connsiteY0" fmla="*/ 1560979 h 1560979"/>
              <a:gd name="connsiteX1" fmla="*/ 0 w 1842589"/>
              <a:gd name="connsiteY1" fmla="*/ 914400 h 1560979"/>
              <a:gd name="connsiteX2" fmla="*/ 0 w 1842589"/>
              <a:gd name="connsiteY2" fmla="*/ 914399 h 1560979"/>
              <a:gd name="connsiteX3" fmla="*/ 267822 w 1842589"/>
              <a:gd name="connsiteY3" fmla="*/ 267821 h 1560979"/>
              <a:gd name="connsiteX4" fmla="*/ 914401 w 1842589"/>
              <a:gd name="connsiteY4" fmla="*/ 0 h 1560979"/>
              <a:gd name="connsiteX5" fmla="*/ 1560979 w 1842589"/>
              <a:gd name="connsiteY5" fmla="*/ 267822 h 1560979"/>
              <a:gd name="connsiteX6" fmla="*/ 1828800 w 1842589"/>
              <a:gd name="connsiteY6" fmla="*/ 914398 h 1560979"/>
              <a:gd name="connsiteX0" fmla="*/ 0 w 1842589"/>
              <a:gd name="connsiteY0" fmla="*/ 914400 h 914400"/>
              <a:gd name="connsiteX1" fmla="*/ 0 w 1842589"/>
              <a:gd name="connsiteY1" fmla="*/ 914399 h 914400"/>
              <a:gd name="connsiteX2" fmla="*/ 267822 w 1842589"/>
              <a:gd name="connsiteY2" fmla="*/ 267821 h 914400"/>
              <a:gd name="connsiteX3" fmla="*/ 914401 w 1842589"/>
              <a:gd name="connsiteY3" fmla="*/ 0 h 914400"/>
              <a:gd name="connsiteX4" fmla="*/ 1560979 w 1842589"/>
              <a:gd name="connsiteY4" fmla="*/ 267822 h 914400"/>
              <a:gd name="connsiteX5" fmla="*/ 1828800 w 1842589"/>
              <a:gd name="connsiteY5" fmla="*/ 914398 h 914400"/>
              <a:gd name="connsiteX0" fmla="*/ 0 w 1842589"/>
              <a:gd name="connsiteY0" fmla="*/ 914400 h 914400"/>
              <a:gd name="connsiteX1" fmla="*/ 267822 w 1842589"/>
              <a:gd name="connsiteY1" fmla="*/ 267821 h 914400"/>
              <a:gd name="connsiteX2" fmla="*/ 914401 w 1842589"/>
              <a:gd name="connsiteY2" fmla="*/ 0 h 914400"/>
              <a:gd name="connsiteX3" fmla="*/ 1560979 w 1842589"/>
              <a:gd name="connsiteY3" fmla="*/ 267822 h 914400"/>
              <a:gd name="connsiteX4" fmla="*/ 1828800 w 1842589"/>
              <a:gd name="connsiteY4" fmla="*/ 914398 h 914400"/>
              <a:gd name="connsiteX0" fmla="*/ 0 w 1574767"/>
              <a:gd name="connsiteY0" fmla="*/ 267821 h 914398"/>
              <a:gd name="connsiteX1" fmla="*/ 646579 w 1574767"/>
              <a:gd name="connsiteY1" fmla="*/ 0 h 914398"/>
              <a:gd name="connsiteX2" fmla="*/ 1293157 w 1574767"/>
              <a:gd name="connsiteY2" fmla="*/ 267822 h 914398"/>
              <a:gd name="connsiteX3" fmla="*/ 1560978 w 1574767"/>
              <a:gd name="connsiteY3" fmla="*/ 914398 h 914398"/>
              <a:gd name="connsiteX0" fmla="*/ 0 w 1574767"/>
              <a:gd name="connsiteY0" fmla="*/ 107762 h 754339"/>
              <a:gd name="connsiteX1" fmla="*/ 1293157 w 1574767"/>
              <a:gd name="connsiteY1" fmla="*/ 107763 h 754339"/>
              <a:gd name="connsiteX2" fmla="*/ 1560978 w 1574767"/>
              <a:gd name="connsiteY2" fmla="*/ 754339 h 754339"/>
              <a:gd name="connsiteX0" fmla="*/ 0 w 281610"/>
              <a:gd name="connsiteY0" fmla="*/ 0 h 646576"/>
              <a:gd name="connsiteX1" fmla="*/ 267821 w 281610"/>
              <a:gd name="connsiteY1" fmla="*/ 646576 h 64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1610" h="646576">
                <a:moveTo>
                  <a:pt x="0" y="0"/>
                </a:moveTo>
                <a:cubicBezTo>
                  <a:pt x="152400" y="152400"/>
                  <a:pt x="281610" y="396079"/>
                  <a:pt x="267821" y="646576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6324600" y="2438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048000" y="42672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181600" y="28956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rot="5400000" flipH="1" flipV="1">
            <a:off x="1066800" y="4495800"/>
            <a:ext cx="152400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0800000" flipH="1" flipV="1">
            <a:off x="1828800" y="5257800"/>
            <a:ext cx="152400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048000" y="52578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71600" y="36576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4495800" y="42672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Connector 38"/>
          <p:cNvCxnSpPr/>
          <p:nvPr/>
        </p:nvCxnSpPr>
        <p:spPr>
          <a:xfrm>
            <a:off x="5029200" y="4343400"/>
            <a:ext cx="914400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671628" y="39624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Symbol" pitchFamily="18" charset="2"/>
              </a:rPr>
              <a:t>q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/>
          </a:p>
        </p:txBody>
      </p:sp>
      <p:sp>
        <p:nvSpPr>
          <p:cNvPr id="41" name="Freeform 40"/>
          <p:cNvSpPr/>
          <p:nvPr/>
        </p:nvSpPr>
        <p:spPr>
          <a:xfrm>
            <a:off x="5562600" y="4038600"/>
            <a:ext cx="45719" cy="304800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1828800 w 1920240"/>
              <a:gd name="connsiteY0" fmla="*/ 914401 h 1828802"/>
              <a:gd name="connsiteX1" fmla="*/ 1560978 w 1920240"/>
              <a:gd name="connsiteY1" fmla="*/ 1560980 h 1828802"/>
              <a:gd name="connsiteX2" fmla="*/ 914399 w 1920240"/>
              <a:gd name="connsiteY2" fmla="*/ 1828801 h 1828802"/>
              <a:gd name="connsiteX3" fmla="*/ 267821 w 1920240"/>
              <a:gd name="connsiteY3" fmla="*/ 1560979 h 1828802"/>
              <a:gd name="connsiteX4" fmla="*/ 0 w 1920240"/>
              <a:gd name="connsiteY4" fmla="*/ 914400 h 1828802"/>
              <a:gd name="connsiteX5" fmla="*/ 0 w 1920240"/>
              <a:gd name="connsiteY5" fmla="*/ 914399 h 1828802"/>
              <a:gd name="connsiteX6" fmla="*/ 267822 w 1920240"/>
              <a:gd name="connsiteY6" fmla="*/ 267821 h 1828802"/>
              <a:gd name="connsiteX7" fmla="*/ 914401 w 1920240"/>
              <a:gd name="connsiteY7" fmla="*/ 0 h 1828802"/>
              <a:gd name="connsiteX8" fmla="*/ 1560979 w 1920240"/>
              <a:gd name="connsiteY8" fmla="*/ 267822 h 1828802"/>
              <a:gd name="connsiteX9" fmla="*/ 1920240 w 1920240"/>
              <a:gd name="connsiteY9" fmla="*/ 1005841 h 1828802"/>
              <a:gd name="connsiteX0" fmla="*/ 1560978 w 1920240"/>
              <a:gd name="connsiteY0" fmla="*/ 1560980 h 1828802"/>
              <a:gd name="connsiteX1" fmla="*/ 914399 w 1920240"/>
              <a:gd name="connsiteY1" fmla="*/ 1828801 h 1828802"/>
              <a:gd name="connsiteX2" fmla="*/ 267821 w 1920240"/>
              <a:gd name="connsiteY2" fmla="*/ 1560979 h 1828802"/>
              <a:gd name="connsiteX3" fmla="*/ 0 w 1920240"/>
              <a:gd name="connsiteY3" fmla="*/ 914400 h 1828802"/>
              <a:gd name="connsiteX4" fmla="*/ 0 w 1920240"/>
              <a:gd name="connsiteY4" fmla="*/ 914399 h 1828802"/>
              <a:gd name="connsiteX5" fmla="*/ 267822 w 1920240"/>
              <a:gd name="connsiteY5" fmla="*/ 267821 h 1828802"/>
              <a:gd name="connsiteX6" fmla="*/ 914401 w 1920240"/>
              <a:gd name="connsiteY6" fmla="*/ 0 h 1828802"/>
              <a:gd name="connsiteX7" fmla="*/ 1560979 w 1920240"/>
              <a:gd name="connsiteY7" fmla="*/ 267822 h 1828802"/>
              <a:gd name="connsiteX8" fmla="*/ 1920240 w 1920240"/>
              <a:gd name="connsiteY8" fmla="*/ 1005841 h 1828802"/>
              <a:gd name="connsiteX0" fmla="*/ 1560978 w 1828800"/>
              <a:gd name="connsiteY0" fmla="*/ 1560980 h 1828802"/>
              <a:gd name="connsiteX1" fmla="*/ 914399 w 1828800"/>
              <a:gd name="connsiteY1" fmla="*/ 1828801 h 1828802"/>
              <a:gd name="connsiteX2" fmla="*/ 267821 w 1828800"/>
              <a:gd name="connsiteY2" fmla="*/ 1560979 h 1828802"/>
              <a:gd name="connsiteX3" fmla="*/ 0 w 1828800"/>
              <a:gd name="connsiteY3" fmla="*/ 914400 h 1828802"/>
              <a:gd name="connsiteX4" fmla="*/ 0 w 1828800"/>
              <a:gd name="connsiteY4" fmla="*/ 914399 h 1828802"/>
              <a:gd name="connsiteX5" fmla="*/ 267822 w 1828800"/>
              <a:gd name="connsiteY5" fmla="*/ 267821 h 1828802"/>
              <a:gd name="connsiteX6" fmla="*/ 914401 w 1828800"/>
              <a:gd name="connsiteY6" fmla="*/ 0 h 1828802"/>
              <a:gd name="connsiteX7" fmla="*/ 1560979 w 1828800"/>
              <a:gd name="connsiteY7" fmla="*/ 267822 h 1828802"/>
              <a:gd name="connsiteX8" fmla="*/ 1828800 w 1828800"/>
              <a:gd name="connsiteY8" fmla="*/ 914398 h 1828802"/>
              <a:gd name="connsiteX0" fmla="*/ 1560978 w 1842589"/>
              <a:gd name="connsiteY0" fmla="*/ 1560980 h 1828802"/>
              <a:gd name="connsiteX1" fmla="*/ 914399 w 1842589"/>
              <a:gd name="connsiteY1" fmla="*/ 1828801 h 1828802"/>
              <a:gd name="connsiteX2" fmla="*/ 267821 w 1842589"/>
              <a:gd name="connsiteY2" fmla="*/ 1560979 h 1828802"/>
              <a:gd name="connsiteX3" fmla="*/ 0 w 1842589"/>
              <a:gd name="connsiteY3" fmla="*/ 914400 h 1828802"/>
              <a:gd name="connsiteX4" fmla="*/ 0 w 1842589"/>
              <a:gd name="connsiteY4" fmla="*/ 914399 h 1828802"/>
              <a:gd name="connsiteX5" fmla="*/ 267822 w 1842589"/>
              <a:gd name="connsiteY5" fmla="*/ 267821 h 1828802"/>
              <a:gd name="connsiteX6" fmla="*/ 914401 w 1842589"/>
              <a:gd name="connsiteY6" fmla="*/ 0 h 1828802"/>
              <a:gd name="connsiteX7" fmla="*/ 1560979 w 1842589"/>
              <a:gd name="connsiteY7" fmla="*/ 267822 h 1828802"/>
              <a:gd name="connsiteX8" fmla="*/ 1828800 w 1842589"/>
              <a:gd name="connsiteY8" fmla="*/ 914398 h 1828802"/>
              <a:gd name="connsiteX0" fmla="*/ 914399 w 1842589"/>
              <a:gd name="connsiteY0" fmla="*/ 1828801 h 1828801"/>
              <a:gd name="connsiteX1" fmla="*/ 267821 w 1842589"/>
              <a:gd name="connsiteY1" fmla="*/ 1560979 h 1828801"/>
              <a:gd name="connsiteX2" fmla="*/ 0 w 1842589"/>
              <a:gd name="connsiteY2" fmla="*/ 914400 h 1828801"/>
              <a:gd name="connsiteX3" fmla="*/ 0 w 1842589"/>
              <a:gd name="connsiteY3" fmla="*/ 914399 h 1828801"/>
              <a:gd name="connsiteX4" fmla="*/ 267822 w 1842589"/>
              <a:gd name="connsiteY4" fmla="*/ 267821 h 1828801"/>
              <a:gd name="connsiteX5" fmla="*/ 914401 w 1842589"/>
              <a:gd name="connsiteY5" fmla="*/ 0 h 1828801"/>
              <a:gd name="connsiteX6" fmla="*/ 1560979 w 1842589"/>
              <a:gd name="connsiteY6" fmla="*/ 267822 h 1828801"/>
              <a:gd name="connsiteX7" fmla="*/ 1828800 w 1842589"/>
              <a:gd name="connsiteY7" fmla="*/ 914398 h 1828801"/>
              <a:gd name="connsiteX0" fmla="*/ 267821 w 1842589"/>
              <a:gd name="connsiteY0" fmla="*/ 1560979 h 1560979"/>
              <a:gd name="connsiteX1" fmla="*/ 0 w 1842589"/>
              <a:gd name="connsiteY1" fmla="*/ 914400 h 1560979"/>
              <a:gd name="connsiteX2" fmla="*/ 0 w 1842589"/>
              <a:gd name="connsiteY2" fmla="*/ 914399 h 1560979"/>
              <a:gd name="connsiteX3" fmla="*/ 267822 w 1842589"/>
              <a:gd name="connsiteY3" fmla="*/ 267821 h 1560979"/>
              <a:gd name="connsiteX4" fmla="*/ 914401 w 1842589"/>
              <a:gd name="connsiteY4" fmla="*/ 0 h 1560979"/>
              <a:gd name="connsiteX5" fmla="*/ 1560979 w 1842589"/>
              <a:gd name="connsiteY5" fmla="*/ 267822 h 1560979"/>
              <a:gd name="connsiteX6" fmla="*/ 1828800 w 1842589"/>
              <a:gd name="connsiteY6" fmla="*/ 914398 h 1560979"/>
              <a:gd name="connsiteX0" fmla="*/ 0 w 1842589"/>
              <a:gd name="connsiteY0" fmla="*/ 914400 h 914400"/>
              <a:gd name="connsiteX1" fmla="*/ 0 w 1842589"/>
              <a:gd name="connsiteY1" fmla="*/ 914399 h 914400"/>
              <a:gd name="connsiteX2" fmla="*/ 267822 w 1842589"/>
              <a:gd name="connsiteY2" fmla="*/ 267821 h 914400"/>
              <a:gd name="connsiteX3" fmla="*/ 914401 w 1842589"/>
              <a:gd name="connsiteY3" fmla="*/ 0 h 914400"/>
              <a:gd name="connsiteX4" fmla="*/ 1560979 w 1842589"/>
              <a:gd name="connsiteY4" fmla="*/ 267822 h 914400"/>
              <a:gd name="connsiteX5" fmla="*/ 1828800 w 1842589"/>
              <a:gd name="connsiteY5" fmla="*/ 914398 h 914400"/>
              <a:gd name="connsiteX0" fmla="*/ 0 w 1842589"/>
              <a:gd name="connsiteY0" fmla="*/ 914400 h 914400"/>
              <a:gd name="connsiteX1" fmla="*/ 267822 w 1842589"/>
              <a:gd name="connsiteY1" fmla="*/ 267821 h 914400"/>
              <a:gd name="connsiteX2" fmla="*/ 914401 w 1842589"/>
              <a:gd name="connsiteY2" fmla="*/ 0 h 914400"/>
              <a:gd name="connsiteX3" fmla="*/ 1560979 w 1842589"/>
              <a:gd name="connsiteY3" fmla="*/ 267822 h 914400"/>
              <a:gd name="connsiteX4" fmla="*/ 1828800 w 1842589"/>
              <a:gd name="connsiteY4" fmla="*/ 914398 h 914400"/>
              <a:gd name="connsiteX0" fmla="*/ 0 w 1574767"/>
              <a:gd name="connsiteY0" fmla="*/ 267821 h 914398"/>
              <a:gd name="connsiteX1" fmla="*/ 646579 w 1574767"/>
              <a:gd name="connsiteY1" fmla="*/ 0 h 914398"/>
              <a:gd name="connsiteX2" fmla="*/ 1293157 w 1574767"/>
              <a:gd name="connsiteY2" fmla="*/ 267822 h 914398"/>
              <a:gd name="connsiteX3" fmla="*/ 1560978 w 1574767"/>
              <a:gd name="connsiteY3" fmla="*/ 914398 h 914398"/>
              <a:gd name="connsiteX0" fmla="*/ 0 w 1574767"/>
              <a:gd name="connsiteY0" fmla="*/ 107762 h 754339"/>
              <a:gd name="connsiteX1" fmla="*/ 1293157 w 1574767"/>
              <a:gd name="connsiteY1" fmla="*/ 107763 h 754339"/>
              <a:gd name="connsiteX2" fmla="*/ 1560978 w 1574767"/>
              <a:gd name="connsiteY2" fmla="*/ 754339 h 754339"/>
              <a:gd name="connsiteX0" fmla="*/ 0 w 281610"/>
              <a:gd name="connsiteY0" fmla="*/ 0 h 646576"/>
              <a:gd name="connsiteX1" fmla="*/ 267821 w 281610"/>
              <a:gd name="connsiteY1" fmla="*/ 646576 h 64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1610" h="646576">
                <a:moveTo>
                  <a:pt x="0" y="0"/>
                </a:moveTo>
                <a:cubicBezTo>
                  <a:pt x="152400" y="152400"/>
                  <a:pt x="281610" y="396079"/>
                  <a:pt x="267821" y="646576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9" name="Straight Arrow Connector 48"/>
          <p:cNvCxnSpPr/>
          <p:nvPr/>
        </p:nvCxnSpPr>
        <p:spPr>
          <a:xfrm rot="16200000" flipV="1">
            <a:off x="5486400" y="1600200"/>
            <a:ext cx="914400" cy="91440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rot="5400000" flipH="1" flipV="1">
            <a:off x="6400800" y="1524000"/>
            <a:ext cx="990600" cy="99060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7315200" y="1752600"/>
            <a:ext cx="36420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105400" y="1676400"/>
            <a:ext cx="36420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93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Straight Connector 29"/>
          <p:cNvCxnSpPr>
            <a:endCxn id="22" idx="4"/>
          </p:cNvCxnSpPr>
          <p:nvPr/>
        </p:nvCxnSpPr>
        <p:spPr>
          <a:xfrm rot="5400000" flipH="1" flipV="1">
            <a:off x="1409700" y="5753100"/>
            <a:ext cx="838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4572000" y="3886200"/>
            <a:ext cx="1295400" cy="45720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572000" y="2514602"/>
            <a:ext cx="1828800" cy="182879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828800" y="4343400"/>
            <a:ext cx="2743200" cy="914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Forward Kinematics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E29327D7-175D-4C42-8077-2268929F14E5}" type="datetime1">
              <a:rPr lang="en-US" smtClean="0"/>
              <a:pPr algn="r"/>
              <a:t>1/5/2017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without proof I claim: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Forward Kinematics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114800" y="3886200"/>
            <a:ext cx="914400" cy="914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562600" y="34290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Symbol" pitchFamily="18" charset="2"/>
              </a:rPr>
              <a:t>q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/>
          </a:p>
        </p:txBody>
      </p:sp>
      <p:sp>
        <p:nvSpPr>
          <p:cNvPr id="15" name="Freeform 14"/>
          <p:cNvSpPr/>
          <p:nvPr/>
        </p:nvSpPr>
        <p:spPr>
          <a:xfrm>
            <a:off x="5410200" y="3581400"/>
            <a:ext cx="166190" cy="381000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1828800 w 1920240"/>
              <a:gd name="connsiteY0" fmla="*/ 914401 h 1828802"/>
              <a:gd name="connsiteX1" fmla="*/ 1560978 w 1920240"/>
              <a:gd name="connsiteY1" fmla="*/ 1560980 h 1828802"/>
              <a:gd name="connsiteX2" fmla="*/ 914399 w 1920240"/>
              <a:gd name="connsiteY2" fmla="*/ 1828801 h 1828802"/>
              <a:gd name="connsiteX3" fmla="*/ 267821 w 1920240"/>
              <a:gd name="connsiteY3" fmla="*/ 1560979 h 1828802"/>
              <a:gd name="connsiteX4" fmla="*/ 0 w 1920240"/>
              <a:gd name="connsiteY4" fmla="*/ 914400 h 1828802"/>
              <a:gd name="connsiteX5" fmla="*/ 0 w 1920240"/>
              <a:gd name="connsiteY5" fmla="*/ 914399 h 1828802"/>
              <a:gd name="connsiteX6" fmla="*/ 267822 w 1920240"/>
              <a:gd name="connsiteY6" fmla="*/ 267821 h 1828802"/>
              <a:gd name="connsiteX7" fmla="*/ 914401 w 1920240"/>
              <a:gd name="connsiteY7" fmla="*/ 0 h 1828802"/>
              <a:gd name="connsiteX8" fmla="*/ 1560979 w 1920240"/>
              <a:gd name="connsiteY8" fmla="*/ 267822 h 1828802"/>
              <a:gd name="connsiteX9" fmla="*/ 1920240 w 1920240"/>
              <a:gd name="connsiteY9" fmla="*/ 1005841 h 1828802"/>
              <a:gd name="connsiteX0" fmla="*/ 1560978 w 1920240"/>
              <a:gd name="connsiteY0" fmla="*/ 1560980 h 1828802"/>
              <a:gd name="connsiteX1" fmla="*/ 914399 w 1920240"/>
              <a:gd name="connsiteY1" fmla="*/ 1828801 h 1828802"/>
              <a:gd name="connsiteX2" fmla="*/ 267821 w 1920240"/>
              <a:gd name="connsiteY2" fmla="*/ 1560979 h 1828802"/>
              <a:gd name="connsiteX3" fmla="*/ 0 w 1920240"/>
              <a:gd name="connsiteY3" fmla="*/ 914400 h 1828802"/>
              <a:gd name="connsiteX4" fmla="*/ 0 w 1920240"/>
              <a:gd name="connsiteY4" fmla="*/ 914399 h 1828802"/>
              <a:gd name="connsiteX5" fmla="*/ 267822 w 1920240"/>
              <a:gd name="connsiteY5" fmla="*/ 267821 h 1828802"/>
              <a:gd name="connsiteX6" fmla="*/ 914401 w 1920240"/>
              <a:gd name="connsiteY6" fmla="*/ 0 h 1828802"/>
              <a:gd name="connsiteX7" fmla="*/ 1560979 w 1920240"/>
              <a:gd name="connsiteY7" fmla="*/ 267822 h 1828802"/>
              <a:gd name="connsiteX8" fmla="*/ 1920240 w 1920240"/>
              <a:gd name="connsiteY8" fmla="*/ 1005841 h 1828802"/>
              <a:gd name="connsiteX0" fmla="*/ 1560978 w 1828800"/>
              <a:gd name="connsiteY0" fmla="*/ 1560980 h 1828802"/>
              <a:gd name="connsiteX1" fmla="*/ 914399 w 1828800"/>
              <a:gd name="connsiteY1" fmla="*/ 1828801 h 1828802"/>
              <a:gd name="connsiteX2" fmla="*/ 267821 w 1828800"/>
              <a:gd name="connsiteY2" fmla="*/ 1560979 h 1828802"/>
              <a:gd name="connsiteX3" fmla="*/ 0 w 1828800"/>
              <a:gd name="connsiteY3" fmla="*/ 914400 h 1828802"/>
              <a:gd name="connsiteX4" fmla="*/ 0 w 1828800"/>
              <a:gd name="connsiteY4" fmla="*/ 914399 h 1828802"/>
              <a:gd name="connsiteX5" fmla="*/ 267822 w 1828800"/>
              <a:gd name="connsiteY5" fmla="*/ 267821 h 1828802"/>
              <a:gd name="connsiteX6" fmla="*/ 914401 w 1828800"/>
              <a:gd name="connsiteY6" fmla="*/ 0 h 1828802"/>
              <a:gd name="connsiteX7" fmla="*/ 1560979 w 1828800"/>
              <a:gd name="connsiteY7" fmla="*/ 267822 h 1828802"/>
              <a:gd name="connsiteX8" fmla="*/ 1828800 w 1828800"/>
              <a:gd name="connsiteY8" fmla="*/ 914398 h 1828802"/>
              <a:gd name="connsiteX0" fmla="*/ 1560978 w 1842589"/>
              <a:gd name="connsiteY0" fmla="*/ 1560980 h 1828802"/>
              <a:gd name="connsiteX1" fmla="*/ 914399 w 1842589"/>
              <a:gd name="connsiteY1" fmla="*/ 1828801 h 1828802"/>
              <a:gd name="connsiteX2" fmla="*/ 267821 w 1842589"/>
              <a:gd name="connsiteY2" fmla="*/ 1560979 h 1828802"/>
              <a:gd name="connsiteX3" fmla="*/ 0 w 1842589"/>
              <a:gd name="connsiteY3" fmla="*/ 914400 h 1828802"/>
              <a:gd name="connsiteX4" fmla="*/ 0 w 1842589"/>
              <a:gd name="connsiteY4" fmla="*/ 914399 h 1828802"/>
              <a:gd name="connsiteX5" fmla="*/ 267822 w 1842589"/>
              <a:gd name="connsiteY5" fmla="*/ 267821 h 1828802"/>
              <a:gd name="connsiteX6" fmla="*/ 914401 w 1842589"/>
              <a:gd name="connsiteY6" fmla="*/ 0 h 1828802"/>
              <a:gd name="connsiteX7" fmla="*/ 1560979 w 1842589"/>
              <a:gd name="connsiteY7" fmla="*/ 267822 h 1828802"/>
              <a:gd name="connsiteX8" fmla="*/ 1828800 w 1842589"/>
              <a:gd name="connsiteY8" fmla="*/ 914398 h 1828802"/>
              <a:gd name="connsiteX0" fmla="*/ 914399 w 1842589"/>
              <a:gd name="connsiteY0" fmla="*/ 1828801 h 1828801"/>
              <a:gd name="connsiteX1" fmla="*/ 267821 w 1842589"/>
              <a:gd name="connsiteY1" fmla="*/ 1560979 h 1828801"/>
              <a:gd name="connsiteX2" fmla="*/ 0 w 1842589"/>
              <a:gd name="connsiteY2" fmla="*/ 914400 h 1828801"/>
              <a:gd name="connsiteX3" fmla="*/ 0 w 1842589"/>
              <a:gd name="connsiteY3" fmla="*/ 914399 h 1828801"/>
              <a:gd name="connsiteX4" fmla="*/ 267822 w 1842589"/>
              <a:gd name="connsiteY4" fmla="*/ 267821 h 1828801"/>
              <a:gd name="connsiteX5" fmla="*/ 914401 w 1842589"/>
              <a:gd name="connsiteY5" fmla="*/ 0 h 1828801"/>
              <a:gd name="connsiteX6" fmla="*/ 1560979 w 1842589"/>
              <a:gd name="connsiteY6" fmla="*/ 267822 h 1828801"/>
              <a:gd name="connsiteX7" fmla="*/ 1828800 w 1842589"/>
              <a:gd name="connsiteY7" fmla="*/ 914398 h 1828801"/>
              <a:gd name="connsiteX0" fmla="*/ 267821 w 1842589"/>
              <a:gd name="connsiteY0" fmla="*/ 1560979 h 1560979"/>
              <a:gd name="connsiteX1" fmla="*/ 0 w 1842589"/>
              <a:gd name="connsiteY1" fmla="*/ 914400 h 1560979"/>
              <a:gd name="connsiteX2" fmla="*/ 0 w 1842589"/>
              <a:gd name="connsiteY2" fmla="*/ 914399 h 1560979"/>
              <a:gd name="connsiteX3" fmla="*/ 267822 w 1842589"/>
              <a:gd name="connsiteY3" fmla="*/ 267821 h 1560979"/>
              <a:gd name="connsiteX4" fmla="*/ 914401 w 1842589"/>
              <a:gd name="connsiteY4" fmla="*/ 0 h 1560979"/>
              <a:gd name="connsiteX5" fmla="*/ 1560979 w 1842589"/>
              <a:gd name="connsiteY5" fmla="*/ 267822 h 1560979"/>
              <a:gd name="connsiteX6" fmla="*/ 1828800 w 1842589"/>
              <a:gd name="connsiteY6" fmla="*/ 914398 h 1560979"/>
              <a:gd name="connsiteX0" fmla="*/ 0 w 1842589"/>
              <a:gd name="connsiteY0" fmla="*/ 914400 h 914400"/>
              <a:gd name="connsiteX1" fmla="*/ 0 w 1842589"/>
              <a:gd name="connsiteY1" fmla="*/ 914399 h 914400"/>
              <a:gd name="connsiteX2" fmla="*/ 267822 w 1842589"/>
              <a:gd name="connsiteY2" fmla="*/ 267821 h 914400"/>
              <a:gd name="connsiteX3" fmla="*/ 914401 w 1842589"/>
              <a:gd name="connsiteY3" fmla="*/ 0 h 914400"/>
              <a:gd name="connsiteX4" fmla="*/ 1560979 w 1842589"/>
              <a:gd name="connsiteY4" fmla="*/ 267822 h 914400"/>
              <a:gd name="connsiteX5" fmla="*/ 1828800 w 1842589"/>
              <a:gd name="connsiteY5" fmla="*/ 914398 h 914400"/>
              <a:gd name="connsiteX0" fmla="*/ 0 w 1842589"/>
              <a:gd name="connsiteY0" fmla="*/ 914400 h 914400"/>
              <a:gd name="connsiteX1" fmla="*/ 267822 w 1842589"/>
              <a:gd name="connsiteY1" fmla="*/ 267821 h 914400"/>
              <a:gd name="connsiteX2" fmla="*/ 914401 w 1842589"/>
              <a:gd name="connsiteY2" fmla="*/ 0 h 914400"/>
              <a:gd name="connsiteX3" fmla="*/ 1560979 w 1842589"/>
              <a:gd name="connsiteY3" fmla="*/ 267822 h 914400"/>
              <a:gd name="connsiteX4" fmla="*/ 1828800 w 1842589"/>
              <a:gd name="connsiteY4" fmla="*/ 914398 h 914400"/>
              <a:gd name="connsiteX0" fmla="*/ 0 w 1574767"/>
              <a:gd name="connsiteY0" fmla="*/ 267821 h 914398"/>
              <a:gd name="connsiteX1" fmla="*/ 646579 w 1574767"/>
              <a:gd name="connsiteY1" fmla="*/ 0 h 914398"/>
              <a:gd name="connsiteX2" fmla="*/ 1293157 w 1574767"/>
              <a:gd name="connsiteY2" fmla="*/ 267822 h 914398"/>
              <a:gd name="connsiteX3" fmla="*/ 1560978 w 1574767"/>
              <a:gd name="connsiteY3" fmla="*/ 914398 h 914398"/>
              <a:gd name="connsiteX0" fmla="*/ 0 w 1574767"/>
              <a:gd name="connsiteY0" fmla="*/ 107762 h 754339"/>
              <a:gd name="connsiteX1" fmla="*/ 1293157 w 1574767"/>
              <a:gd name="connsiteY1" fmla="*/ 107763 h 754339"/>
              <a:gd name="connsiteX2" fmla="*/ 1560978 w 1574767"/>
              <a:gd name="connsiteY2" fmla="*/ 754339 h 754339"/>
              <a:gd name="connsiteX0" fmla="*/ 0 w 281610"/>
              <a:gd name="connsiteY0" fmla="*/ 0 h 646576"/>
              <a:gd name="connsiteX1" fmla="*/ 267821 w 281610"/>
              <a:gd name="connsiteY1" fmla="*/ 646576 h 64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1610" h="646576">
                <a:moveTo>
                  <a:pt x="0" y="0"/>
                </a:moveTo>
                <a:cubicBezTo>
                  <a:pt x="152400" y="152400"/>
                  <a:pt x="281610" y="396079"/>
                  <a:pt x="267821" y="646576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495800" y="4267200"/>
            <a:ext cx="152400" cy="1524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371600" y="4800600"/>
            <a:ext cx="914400" cy="914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1752600" y="51816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>
            <a:off x="2286000" y="5257800"/>
            <a:ext cx="914400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928428" y="48768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Symbol" pitchFamily="18" charset="2"/>
              </a:rPr>
              <a:t>q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/>
          </a:p>
        </p:txBody>
      </p:sp>
      <p:sp>
        <p:nvSpPr>
          <p:cNvPr id="25" name="Freeform 24"/>
          <p:cNvSpPr/>
          <p:nvPr/>
        </p:nvSpPr>
        <p:spPr>
          <a:xfrm>
            <a:off x="2819400" y="4953000"/>
            <a:ext cx="45719" cy="304800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1828800 w 1920240"/>
              <a:gd name="connsiteY0" fmla="*/ 914401 h 1828802"/>
              <a:gd name="connsiteX1" fmla="*/ 1560978 w 1920240"/>
              <a:gd name="connsiteY1" fmla="*/ 1560980 h 1828802"/>
              <a:gd name="connsiteX2" fmla="*/ 914399 w 1920240"/>
              <a:gd name="connsiteY2" fmla="*/ 1828801 h 1828802"/>
              <a:gd name="connsiteX3" fmla="*/ 267821 w 1920240"/>
              <a:gd name="connsiteY3" fmla="*/ 1560979 h 1828802"/>
              <a:gd name="connsiteX4" fmla="*/ 0 w 1920240"/>
              <a:gd name="connsiteY4" fmla="*/ 914400 h 1828802"/>
              <a:gd name="connsiteX5" fmla="*/ 0 w 1920240"/>
              <a:gd name="connsiteY5" fmla="*/ 914399 h 1828802"/>
              <a:gd name="connsiteX6" fmla="*/ 267822 w 1920240"/>
              <a:gd name="connsiteY6" fmla="*/ 267821 h 1828802"/>
              <a:gd name="connsiteX7" fmla="*/ 914401 w 1920240"/>
              <a:gd name="connsiteY7" fmla="*/ 0 h 1828802"/>
              <a:gd name="connsiteX8" fmla="*/ 1560979 w 1920240"/>
              <a:gd name="connsiteY8" fmla="*/ 267822 h 1828802"/>
              <a:gd name="connsiteX9" fmla="*/ 1920240 w 1920240"/>
              <a:gd name="connsiteY9" fmla="*/ 1005841 h 1828802"/>
              <a:gd name="connsiteX0" fmla="*/ 1560978 w 1920240"/>
              <a:gd name="connsiteY0" fmla="*/ 1560980 h 1828802"/>
              <a:gd name="connsiteX1" fmla="*/ 914399 w 1920240"/>
              <a:gd name="connsiteY1" fmla="*/ 1828801 h 1828802"/>
              <a:gd name="connsiteX2" fmla="*/ 267821 w 1920240"/>
              <a:gd name="connsiteY2" fmla="*/ 1560979 h 1828802"/>
              <a:gd name="connsiteX3" fmla="*/ 0 w 1920240"/>
              <a:gd name="connsiteY3" fmla="*/ 914400 h 1828802"/>
              <a:gd name="connsiteX4" fmla="*/ 0 w 1920240"/>
              <a:gd name="connsiteY4" fmla="*/ 914399 h 1828802"/>
              <a:gd name="connsiteX5" fmla="*/ 267822 w 1920240"/>
              <a:gd name="connsiteY5" fmla="*/ 267821 h 1828802"/>
              <a:gd name="connsiteX6" fmla="*/ 914401 w 1920240"/>
              <a:gd name="connsiteY6" fmla="*/ 0 h 1828802"/>
              <a:gd name="connsiteX7" fmla="*/ 1560979 w 1920240"/>
              <a:gd name="connsiteY7" fmla="*/ 267822 h 1828802"/>
              <a:gd name="connsiteX8" fmla="*/ 1920240 w 1920240"/>
              <a:gd name="connsiteY8" fmla="*/ 1005841 h 1828802"/>
              <a:gd name="connsiteX0" fmla="*/ 1560978 w 1828800"/>
              <a:gd name="connsiteY0" fmla="*/ 1560980 h 1828802"/>
              <a:gd name="connsiteX1" fmla="*/ 914399 w 1828800"/>
              <a:gd name="connsiteY1" fmla="*/ 1828801 h 1828802"/>
              <a:gd name="connsiteX2" fmla="*/ 267821 w 1828800"/>
              <a:gd name="connsiteY2" fmla="*/ 1560979 h 1828802"/>
              <a:gd name="connsiteX3" fmla="*/ 0 w 1828800"/>
              <a:gd name="connsiteY3" fmla="*/ 914400 h 1828802"/>
              <a:gd name="connsiteX4" fmla="*/ 0 w 1828800"/>
              <a:gd name="connsiteY4" fmla="*/ 914399 h 1828802"/>
              <a:gd name="connsiteX5" fmla="*/ 267822 w 1828800"/>
              <a:gd name="connsiteY5" fmla="*/ 267821 h 1828802"/>
              <a:gd name="connsiteX6" fmla="*/ 914401 w 1828800"/>
              <a:gd name="connsiteY6" fmla="*/ 0 h 1828802"/>
              <a:gd name="connsiteX7" fmla="*/ 1560979 w 1828800"/>
              <a:gd name="connsiteY7" fmla="*/ 267822 h 1828802"/>
              <a:gd name="connsiteX8" fmla="*/ 1828800 w 1828800"/>
              <a:gd name="connsiteY8" fmla="*/ 914398 h 1828802"/>
              <a:gd name="connsiteX0" fmla="*/ 1560978 w 1842589"/>
              <a:gd name="connsiteY0" fmla="*/ 1560980 h 1828802"/>
              <a:gd name="connsiteX1" fmla="*/ 914399 w 1842589"/>
              <a:gd name="connsiteY1" fmla="*/ 1828801 h 1828802"/>
              <a:gd name="connsiteX2" fmla="*/ 267821 w 1842589"/>
              <a:gd name="connsiteY2" fmla="*/ 1560979 h 1828802"/>
              <a:gd name="connsiteX3" fmla="*/ 0 w 1842589"/>
              <a:gd name="connsiteY3" fmla="*/ 914400 h 1828802"/>
              <a:gd name="connsiteX4" fmla="*/ 0 w 1842589"/>
              <a:gd name="connsiteY4" fmla="*/ 914399 h 1828802"/>
              <a:gd name="connsiteX5" fmla="*/ 267822 w 1842589"/>
              <a:gd name="connsiteY5" fmla="*/ 267821 h 1828802"/>
              <a:gd name="connsiteX6" fmla="*/ 914401 w 1842589"/>
              <a:gd name="connsiteY6" fmla="*/ 0 h 1828802"/>
              <a:gd name="connsiteX7" fmla="*/ 1560979 w 1842589"/>
              <a:gd name="connsiteY7" fmla="*/ 267822 h 1828802"/>
              <a:gd name="connsiteX8" fmla="*/ 1828800 w 1842589"/>
              <a:gd name="connsiteY8" fmla="*/ 914398 h 1828802"/>
              <a:gd name="connsiteX0" fmla="*/ 914399 w 1842589"/>
              <a:gd name="connsiteY0" fmla="*/ 1828801 h 1828801"/>
              <a:gd name="connsiteX1" fmla="*/ 267821 w 1842589"/>
              <a:gd name="connsiteY1" fmla="*/ 1560979 h 1828801"/>
              <a:gd name="connsiteX2" fmla="*/ 0 w 1842589"/>
              <a:gd name="connsiteY2" fmla="*/ 914400 h 1828801"/>
              <a:gd name="connsiteX3" fmla="*/ 0 w 1842589"/>
              <a:gd name="connsiteY3" fmla="*/ 914399 h 1828801"/>
              <a:gd name="connsiteX4" fmla="*/ 267822 w 1842589"/>
              <a:gd name="connsiteY4" fmla="*/ 267821 h 1828801"/>
              <a:gd name="connsiteX5" fmla="*/ 914401 w 1842589"/>
              <a:gd name="connsiteY5" fmla="*/ 0 h 1828801"/>
              <a:gd name="connsiteX6" fmla="*/ 1560979 w 1842589"/>
              <a:gd name="connsiteY6" fmla="*/ 267822 h 1828801"/>
              <a:gd name="connsiteX7" fmla="*/ 1828800 w 1842589"/>
              <a:gd name="connsiteY7" fmla="*/ 914398 h 1828801"/>
              <a:gd name="connsiteX0" fmla="*/ 267821 w 1842589"/>
              <a:gd name="connsiteY0" fmla="*/ 1560979 h 1560979"/>
              <a:gd name="connsiteX1" fmla="*/ 0 w 1842589"/>
              <a:gd name="connsiteY1" fmla="*/ 914400 h 1560979"/>
              <a:gd name="connsiteX2" fmla="*/ 0 w 1842589"/>
              <a:gd name="connsiteY2" fmla="*/ 914399 h 1560979"/>
              <a:gd name="connsiteX3" fmla="*/ 267822 w 1842589"/>
              <a:gd name="connsiteY3" fmla="*/ 267821 h 1560979"/>
              <a:gd name="connsiteX4" fmla="*/ 914401 w 1842589"/>
              <a:gd name="connsiteY4" fmla="*/ 0 h 1560979"/>
              <a:gd name="connsiteX5" fmla="*/ 1560979 w 1842589"/>
              <a:gd name="connsiteY5" fmla="*/ 267822 h 1560979"/>
              <a:gd name="connsiteX6" fmla="*/ 1828800 w 1842589"/>
              <a:gd name="connsiteY6" fmla="*/ 914398 h 1560979"/>
              <a:gd name="connsiteX0" fmla="*/ 0 w 1842589"/>
              <a:gd name="connsiteY0" fmla="*/ 914400 h 914400"/>
              <a:gd name="connsiteX1" fmla="*/ 0 w 1842589"/>
              <a:gd name="connsiteY1" fmla="*/ 914399 h 914400"/>
              <a:gd name="connsiteX2" fmla="*/ 267822 w 1842589"/>
              <a:gd name="connsiteY2" fmla="*/ 267821 h 914400"/>
              <a:gd name="connsiteX3" fmla="*/ 914401 w 1842589"/>
              <a:gd name="connsiteY3" fmla="*/ 0 h 914400"/>
              <a:gd name="connsiteX4" fmla="*/ 1560979 w 1842589"/>
              <a:gd name="connsiteY4" fmla="*/ 267822 h 914400"/>
              <a:gd name="connsiteX5" fmla="*/ 1828800 w 1842589"/>
              <a:gd name="connsiteY5" fmla="*/ 914398 h 914400"/>
              <a:gd name="connsiteX0" fmla="*/ 0 w 1842589"/>
              <a:gd name="connsiteY0" fmla="*/ 914400 h 914400"/>
              <a:gd name="connsiteX1" fmla="*/ 267822 w 1842589"/>
              <a:gd name="connsiteY1" fmla="*/ 267821 h 914400"/>
              <a:gd name="connsiteX2" fmla="*/ 914401 w 1842589"/>
              <a:gd name="connsiteY2" fmla="*/ 0 h 914400"/>
              <a:gd name="connsiteX3" fmla="*/ 1560979 w 1842589"/>
              <a:gd name="connsiteY3" fmla="*/ 267822 h 914400"/>
              <a:gd name="connsiteX4" fmla="*/ 1828800 w 1842589"/>
              <a:gd name="connsiteY4" fmla="*/ 914398 h 914400"/>
              <a:gd name="connsiteX0" fmla="*/ 0 w 1574767"/>
              <a:gd name="connsiteY0" fmla="*/ 267821 h 914398"/>
              <a:gd name="connsiteX1" fmla="*/ 646579 w 1574767"/>
              <a:gd name="connsiteY1" fmla="*/ 0 h 914398"/>
              <a:gd name="connsiteX2" fmla="*/ 1293157 w 1574767"/>
              <a:gd name="connsiteY2" fmla="*/ 267822 h 914398"/>
              <a:gd name="connsiteX3" fmla="*/ 1560978 w 1574767"/>
              <a:gd name="connsiteY3" fmla="*/ 914398 h 914398"/>
              <a:gd name="connsiteX0" fmla="*/ 0 w 1574767"/>
              <a:gd name="connsiteY0" fmla="*/ 107762 h 754339"/>
              <a:gd name="connsiteX1" fmla="*/ 1293157 w 1574767"/>
              <a:gd name="connsiteY1" fmla="*/ 107763 h 754339"/>
              <a:gd name="connsiteX2" fmla="*/ 1560978 w 1574767"/>
              <a:gd name="connsiteY2" fmla="*/ 754339 h 754339"/>
              <a:gd name="connsiteX0" fmla="*/ 0 w 281610"/>
              <a:gd name="connsiteY0" fmla="*/ 0 h 646576"/>
              <a:gd name="connsiteX1" fmla="*/ 267821 w 281610"/>
              <a:gd name="connsiteY1" fmla="*/ 646576 h 64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1610" h="646576">
                <a:moveTo>
                  <a:pt x="0" y="0"/>
                </a:moveTo>
                <a:cubicBezTo>
                  <a:pt x="152400" y="152400"/>
                  <a:pt x="281610" y="396079"/>
                  <a:pt x="267821" y="646576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3048000" y="42672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181600" y="28956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rot="5400000" flipH="1" flipV="1">
            <a:off x="1066800" y="4495800"/>
            <a:ext cx="152400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0800000" flipH="1" flipV="1">
            <a:off x="1828800" y="5257800"/>
            <a:ext cx="152400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048000" y="52578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71600" y="36576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4495800" y="42672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Connector 38"/>
          <p:cNvCxnSpPr/>
          <p:nvPr/>
        </p:nvCxnSpPr>
        <p:spPr>
          <a:xfrm>
            <a:off x="5029200" y="4343400"/>
            <a:ext cx="914400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5671628" y="39624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Symbol" pitchFamily="18" charset="2"/>
              </a:rPr>
              <a:t>q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/>
          </a:p>
        </p:txBody>
      </p:sp>
      <p:sp>
        <p:nvSpPr>
          <p:cNvPr id="41" name="Freeform 40"/>
          <p:cNvSpPr/>
          <p:nvPr/>
        </p:nvSpPr>
        <p:spPr>
          <a:xfrm>
            <a:off x="5562600" y="4038600"/>
            <a:ext cx="45719" cy="304800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1828800 w 1920240"/>
              <a:gd name="connsiteY0" fmla="*/ 914401 h 1828802"/>
              <a:gd name="connsiteX1" fmla="*/ 1560978 w 1920240"/>
              <a:gd name="connsiteY1" fmla="*/ 1560980 h 1828802"/>
              <a:gd name="connsiteX2" fmla="*/ 914399 w 1920240"/>
              <a:gd name="connsiteY2" fmla="*/ 1828801 h 1828802"/>
              <a:gd name="connsiteX3" fmla="*/ 267821 w 1920240"/>
              <a:gd name="connsiteY3" fmla="*/ 1560979 h 1828802"/>
              <a:gd name="connsiteX4" fmla="*/ 0 w 1920240"/>
              <a:gd name="connsiteY4" fmla="*/ 914400 h 1828802"/>
              <a:gd name="connsiteX5" fmla="*/ 0 w 1920240"/>
              <a:gd name="connsiteY5" fmla="*/ 914399 h 1828802"/>
              <a:gd name="connsiteX6" fmla="*/ 267822 w 1920240"/>
              <a:gd name="connsiteY6" fmla="*/ 267821 h 1828802"/>
              <a:gd name="connsiteX7" fmla="*/ 914401 w 1920240"/>
              <a:gd name="connsiteY7" fmla="*/ 0 h 1828802"/>
              <a:gd name="connsiteX8" fmla="*/ 1560979 w 1920240"/>
              <a:gd name="connsiteY8" fmla="*/ 267822 h 1828802"/>
              <a:gd name="connsiteX9" fmla="*/ 1920240 w 1920240"/>
              <a:gd name="connsiteY9" fmla="*/ 1005841 h 1828802"/>
              <a:gd name="connsiteX0" fmla="*/ 1560978 w 1920240"/>
              <a:gd name="connsiteY0" fmla="*/ 1560980 h 1828802"/>
              <a:gd name="connsiteX1" fmla="*/ 914399 w 1920240"/>
              <a:gd name="connsiteY1" fmla="*/ 1828801 h 1828802"/>
              <a:gd name="connsiteX2" fmla="*/ 267821 w 1920240"/>
              <a:gd name="connsiteY2" fmla="*/ 1560979 h 1828802"/>
              <a:gd name="connsiteX3" fmla="*/ 0 w 1920240"/>
              <a:gd name="connsiteY3" fmla="*/ 914400 h 1828802"/>
              <a:gd name="connsiteX4" fmla="*/ 0 w 1920240"/>
              <a:gd name="connsiteY4" fmla="*/ 914399 h 1828802"/>
              <a:gd name="connsiteX5" fmla="*/ 267822 w 1920240"/>
              <a:gd name="connsiteY5" fmla="*/ 267821 h 1828802"/>
              <a:gd name="connsiteX6" fmla="*/ 914401 w 1920240"/>
              <a:gd name="connsiteY6" fmla="*/ 0 h 1828802"/>
              <a:gd name="connsiteX7" fmla="*/ 1560979 w 1920240"/>
              <a:gd name="connsiteY7" fmla="*/ 267822 h 1828802"/>
              <a:gd name="connsiteX8" fmla="*/ 1920240 w 1920240"/>
              <a:gd name="connsiteY8" fmla="*/ 1005841 h 1828802"/>
              <a:gd name="connsiteX0" fmla="*/ 1560978 w 1828800"/>
              <a:gd name="connsiteY0" fmla="*/ 1560980 h 1828802"/>
              <a:gd name="connsiteX1" fmla="*/ 914399 w 1828800"/>
              <a:gd name="connsiteY1" fmla="*/ 1828801 h 1828802"/>
              <a:gd name="connsiteX2" fmla="*/ 267821 w 1828800"/>
              <a:gd name="connsiteY2" fmla="*/ 1560979 h 1828802"/>
              <a:gd name="connsiteX3" fmla="*/ 0 w 1828800"/>
              <a:gd name="connsiteY3" fmla="*/ 914400 h 1828802"/>
              <a:gd name="connsiteX4" fmla="*/ 0 w 1828800"/>
              <a:gd name="connsiteY4" fmla="*/ 914399 h 1828802"/>
              <a:gd name="connsiteX5" fmla="*/ 267822 w 1828800"/>
              <a:gd name="connsiteY5" fmla="*/ 267821 h 1828802"/>
              <a:gd name="connsiteX6" fmla="*/ 914401 w 1828800"/>
              <a:gd name="connsiteY6" fmla="*/ 0 h 1828802"/>
              <a:gd name="connsiteX7" fmla="*/ 1560979 w 1828800"/>
              <a:gd name="connsiteY7" fmla="*/ 267822 h 1828802"/>
              <a:gd name="connsiteX8" fmla="*/ 1828800 w 1828800"/>
              <a:gd name="connsiteY8" fmla="*/ 914398 h 1828802"/>
              <a:gd name="connsiteX0" fmla="*/ 1560978 w 1842589"/>
              <a:gd name="connsiteY0" fmla="*/ 1560980 h 1828802"/>
              <a:gd name="connsiteX1" fmla="*/ 914399 w 1842589"/>
              <a:gd name="connsiteY1" fmla="*/ 1828801 h 1828802"/>
              <a:gd name="connsiteX2" fmla="*/ 267821 w 1842589"/>
              <a:gd name="connsiteY2" fmla="*/ 1560979 h 1828802"/>
              <a:gd name="connsiteX3" fmla="*/ 0 w 1842589"/>
              <a:gd name="connsiteY3" fmla="*/ 914400 h 1828802"/>
              <a:gd name="connsiteX4" fmla="*/ 0 w 1842589"/>
              <a:gd name="connsiteY4" fmla="*/ 914399 h 1828802"/>
              <a:gd name="connsiteX5" fmla="*/ 267822 w 1842589"/>
              <a:gd name="connsiteY5" fmla="*/ 267821 h 1828802"/>
              <a:gd name="connsiteX6" fmla="*/ 914401 w 1842589"/>
              <a:gd name="connsiteY6" fmla="*/ 0 h 1828802"/>
              <a:gd name="connsiteX7" fmla="*/ 1560979 w 1842589"/>
              <a:gd name="connsiteY7" fmla="*/ 267822 h 1828802"/>
              <a:gd name="connsiteX8" fmla="*/ 1828800 w 1842589"/>
              <a:gd name="connsiteY8" fmla="*/ 914398 h 1828802"/>
              <a:gd name="connsiteX0" fmla="*/ 914399 w 1842589"/>
              <a:gd name="connsiteY0" fmla="*/ 1828801 h 1828801"/>
              <a:gd name="connsiteX1" fmla="*/ 267821 w 1842589"/>
              <a:gd name="connsiteY1" fmla="*/ 1560979 h 1828801"/>
              <a:gd name="connsiteX2" fmla="*/ 0 w 1842589"/>
              <a:gd name="connsiteY2" fmla="*/ 914400 h 1828801"/>
              <a:gd name="connsiteX3" fmla="*/ 0 w 1842589"/>
              <a:gd name="connsiteY3" fmla="*/ 914399 h 1828801"/>
              <a:gd name="connsiteX4" fmla="*/ 267822 w 1842589"/>
              <a:gd name="connsiteY4" fmla="*/ 267821 h 1828801"/>
              <a:gd name="connsiteX5" fmla="*/ 914401 w 1842589"/>
              <a:gd name="connsiteY5" fmla="*/ 0 h 1828801"/>
              <a:gd name="connsiteX6" fmla="*/ 1560979 w 1842589"/>
              <a:gd name="connsiteY6" fmla="*/ 267822 h 1828801"/>
              <a:gd name="connsiteX7" fmla="*/ 1828800 w 1842589"/>
              <a:gd name="connsiteY7" fmla="*/ 914398 h 1828801"/>
              <a:gd name="connsiteX0" fmla="*/ 267821 w 1842589"/>
              <a:gd name="connsiteY0" fmla="*/ 1560979 h 1560979"/>
              <a:gd name="connsiteX1" fmla="*/ 0 w 1842589"/>
              <a:gd name="connsiteY1" fmla="*/ 914400 h 1560979"/>
              <a:gd name="connsiteX2" fmla="*/ 0 w 1842589"/>
              <a:gd name="connsiteY2" fmla="*/ 914399 h 1560979"/>
              <a:gd name="connsiteX3" fmla="*/ 267822 w 1842589"/>
              <a:gd name="connsiteY3" fmla="*/ 267821 h 1560979"/>
              <a:gd name="connsiteX4" fmla="*/ 914401 w 1842589"/>
              <a:gd name="connsiteY4" fmla="*/ 0 h 1560979"/>
              <a:gd name="connsiteX5" fmla="*/ 1560979 w 1842589"/>
              <a:gd name="connsiteY5" fmla="*/ 267822 h 1560979"/>
              <a:gd name="connsiteX6" fmla="*/ 1828800 w 1842589"/>
              <a:gd name="connsiteY6" fmla="*/ 914398 h 1560979"/>
              <a:gd name="connsiteX0" fmla="*/ 0 w 1842589"/>
              <a:gd name="connsiteY0" fmla="*/ 914400 h 914400"/>
              <a:gd name="connsiteX1" fmla="*/ 0 w 1842589"/>
              <a:gd name="connsiteY1" fmla="*/ 914399 h 914400"/>
              <a:gd name="connsiteX2" fmla="*/ 267822 w 1842589"/>
              <a:gd name="connsiteY2" fmla="*/ 267821 h 914400"/>
              <a:gd name="connsiteX3" fmla="*/ 914401 w 1842589"/>
              <a:gd name="connsiteY3" fmla="*/ 0 h 914400"/>
              <a:gd name="connsiteX4" fmla="*/ 1560979 w 1842589"/>
              <a:gd name="connsiteY4" fmla="*/ 267822 h 914400"/>
              <a:gd name="connsiteX5" fmla="*/ 1828800 w 1842589"/>
              <a:gd name="connsiteY5" fmla="*/ 914398 h 914400"/>
              <a:gd name="connsiteX0" fmla="*/ 0 w 1842589"/>
              <a:gd name="connsiteY0" fmla="*/ 914400 h 914400"/>
              <a:gd name="connsiteX1" fmla="*/ 267822 w 1842589"/>
              <a:gd name="connsiteY1" fmla="*/ 267821 h 914400"/>
              <a:gd name="connsiteX2" fmla="*/ 914401 w 1842589"/>
              <a:gd name="connsiteY2" fmla="*/ 0 h 914400"/>
              <a:gd name="connsiteX3" fmla="*/ 1560979 w 1842589"/>
              <a:gd name="connsiteY3" fmla="*/ 267822 h 914400"/>
              <a:gd name="connsiteX4" fmla="*/ 1828800 w 1842589"/>
              <a:gd name="connsiteY4" fmla="*/ 914398 h 914400"/>
              <a:gd name="connsiteX0" fmla="*/ 0 w 1574767"/>
              <a:gd name="connsiteY0" fmla="*/ 267821 h 914398"/>
              <a:gd name="connsiteX1" fmla="*/ 646579 w 1574767"/>
              <a:gd name="connsiteY1" fmla="*/ 0 h 914398"/>
              <a:gd name="connsiteX2" fmla="*/ 1293157 w 1574767"/>
              <a:gd name="connsiteY2" fmla="*/ 267822 h 914398"/>
              <a:gd name="connsiteX3" fmla="*/ 1560978 w 1574767"/>
              <a:gd name="connsiteY3" fmla="*/ 914398 h 914398"/>
              <a:gd name="connsiteX0" fmla="*/ 0 w 1574767"/>
              <a:gd name="connsiteY0" fmla="*/ 107762 h 754339"/>
              <a:gd name="connsiteX1" fmla="*/ 1293157 w 1574767"/>
              <a:gd name="connsiteY1" fmla="*/ 107763 h 754339"/>
              <a:gd name="connsiteX2" fmla="*/ 1560978 w 1574767"/>
              <a:gd name="connsiteY2" fmla="*/ 754339 h 754339"/>
              <a:gd name="connsiteX0" fmla="*/ 0 w 281610"/>
              <a:gd name="connsiteY0" fmla="*/ 0 h 646576"/>
              <a:gd name="connsiteX1" fmla="*/ 267821 w 281610"/>
              <a:gd name="connsiteY1" fmla="*/ 646576 h 64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1610" h="646576">
                <a:moveTo>
                  <a:pt x="0" y="0"/>
                </a:moveTo>
                <a:cubicBezTo>
                  <a:pt x="152400" y="152400"/>
                  <a:pt x="281610" y="396079"/>
                  <a:pt x="267821" y="646576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685800" y="1524000"/>
            <a:ext cx="19591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CA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CA" i="1" dirty="0" smtClean="0">
                <a:solidFill>
                  <a:srgbClr val="0070C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CA" i="1" dirty="0" smtClean="0">
                <a:solidFill>
                  <a:srgbClr val="0070C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),</a:t>
            </a:r>
          </a:p>
          <a:p>
            <a:r>
              <a:rPr lang="en-CA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sin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CA" i="1" dirty="0" smtClean="0">
                <a:solidFill>
                  <a:srgbClr val="0070C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CA" i="1" dirty="0" smtClean="0">
                <a:solidFill>
                  <a:srgbClr val="0070C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)</a:t>
            </a:r>
            <a:endParaRPr lang="en-US" dirty="0" smtClean="0">
              <a:solidFill>
                <a:srgbClr val="0070C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85800" y="2286000"/>
            <a:ext cx="19976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(-sin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CA" i="1" dirty="0" smtClean="0">
                <a:solidFill>
                  <a:srgbClr val="0070C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CA" i="1" dirty="0" smtClean="0">
                <a:solidFill>
                  <a:srgbClr val="0070C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),</a:t>
            </a:r>
          </a:p>
          <a:p>
            <a:r>
              <a:rPr lang="en-CA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CA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CA" i="1" dirty="0" smtClean="0">
                <a:solidFill>
                  <a:srgbClr val="0070C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CA" i="1" dirty="0" smtClean="0">
                <a:solidFill>
                  <a:srgbClr val="0070C0"/>
                </a:solidFill>
                <a:latin typeface="Symbol" pitchFamily="18" charset="2"/>
              </a:rPr>
              <a:t>q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)</a:t>
            </a:r>
            <a:endParaRPr lang="en-US" dirty="0" smtClean="0">
              <a:solidFill>
                <a:srgbClr val="0070C0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6324600" y="2438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 rot="16200000" flipV="1">
            <a:off x="5486400" y="1600200"/>
            <a:ext cx="914400" cy="91440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5400000" flipH="1" flipV="1">
            <a:off x="6400800" y="1524000"/>
            <a:ext cx="990600" cy="99060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7315200" y="1752600"/>
            <a:ext cx="36420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105400" y="1676400"/>
            <a:ext cx="36420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8179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/>
          <p:cNvCxnSpPr/>
          <p:nvPr/>
        </p:nvCxnSpPr>
        <p:spPr>
          <a:xfrm>
            <a:off x="1828006" y="4953000"/>
            <a:ext cx="0" cy="6096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1828801" y="5562600"/>
            <a:ext cx="617533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2141534" y="4648200"/>
            <a:ext cx="0" cy="6096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286000" y="5029200"/>
            <a:ext cx="0" cy="45720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2286000" y="5259283"/>
            <a:ext cx="1676400" cy="1630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Forward Kinematics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E29327D7-175D-4C42-8077-2268929F14E5}" type="datetime1">
              <a:rPr lang="en-US" smtClean="0"/>
              <a:pPr algn="r"/>
              <a:t>1/5/2017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25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4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find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,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 expressed in frame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0">
                <a:blip r:embed="rId2"/>
                <a:stretch>
                  <a:fillRect l="-621" t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2928428" y="48768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 rot="5400000" flipH="1" flipV="1">
            <a:off x="1066800" y="4495800"/>
            <a:ext cx="152400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048000" y="52578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71600" y="36576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2286000" y="5257800"/>
            <a:ext cx="914400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0800000" flipH="1" flipV="1">
            <a:off x="1828800" y="5257800"/>
            <a:ext cx="152400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4267200" y="4343400"/>
            <a:ext cx="2743200" cy="914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6934200" y="4267200"/>
            <a:ext cx="152400" cy="1524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810000" y="4800600"/>
            <a:ext cx="914400" cy="914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4191000" y="51816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5366828" y="48768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Symbol" pitchFamily="18" charset="2"/>
              </a:rPr>
              <a:t>q</a:t>
            </a:r>
            <a:r>
              <a:rPr lang="en-CA" i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/>
          </a:p>
        </p:txBody>
      </p:sp>
      <p:sp>
        <p:nvSpPr>
          <p:cNvPr id="36" name="Freeform 35"/>
          <p:cNvSpPr/>
          <p:nvPr/>
        </p:nvSpPr>
        <p:spPr>
          <a:xfrm>
            <a:off x="5257800" y="4953000"/>
            <a:ext cx="45719" cy="304800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1828800 w 1920240"/>
              <a:gd name="connsiteY0" fmla="*/ 914401 h 1828802"/>
              <a:gd name="connsiteX1" fmla="*/ 1560978 w 1920240"/>
              <a:gd name="connsiteY1" fmla="*/ 1560980 h 1828802"/>
              <a:gd name="connsiteX2" fmla="*/ 914399 w 1920240"/>
              <a:gd name="connsiteY2" fmla="*/ 1828801 h 1828802"/>
              <a:gd name="connsiteX3" fmla="*/ 267821 w 1920240"/>
              <a:gd name="connsiteY3" fmla="*/ 1560979 h 1828802"/>
              <a:gd name="connsiteX4" fmla="*/ 0 w 1920240"/>
              <a:gd name="connsiteY4" fmla="*/ 914400 h 1828802"/>
              <a:gd name="connsiteX5" fmla="*/ 0 w 1920240"/>
              <a:gd name="connsiteY5" fmla="*/ 914399 h 1828802"/>
              <a:gd name="connsiteX6" fmla="*/ 267822 w 1920240"/>
              <a:gd name="connsiteY6" fmla="*/ 267821 h 1828802"/>
              <a:gd name="connsiteX7" fmla="*/ 914401 w 1920240"/>
              <a:gd name="connsiteY7" fmla="*/ 0 h 1828802"/>
              <a:gd name="connsiteX8" fmla="*/ 1560979 w 1920240"/>
              <a:gd name="connsiteY8" fmla="*/ 267822 h 1828802"/>
              <a:gd name="connsiteX9" fmla="*/ 1920240 w 1920240"/>
              <a:gd name="connsiteY9" fmla="*/ 1005841 h 1828802"/>
              <a:gd name="connsiteX0" fmla="*/ 1560978 w 1920240"/>
              <a:gd name="connsiteY0" fmla="*/ 1560980 h 1828802"/>
              <a:gd name="connsiteX1" fmla="*/ 914399 w 1920240"/>
              <a:gd name="connsiteY1" fmla="*/ 1828801 h 1828802"/>
              <a:gd name="connsiteX2" fmla="*/ 267821 w 1920240"/>
              <a:gd name="connsiteY2" fmla="*/ 1560979 h 1828802"/>
              <a:gd name="connsiteX3" fmla="*/ 0 w 1920240"/>
              <a:gd name="connsiteY3" fmla="*/ 914400 h 1828802"/>
              <a:gd name="connsiteX4" fmla="*/ 0 w 1920240"/>
              <a:gd name="connsiteY4" fmla="*/ 914399 h 1828802"/>
              <a:gd name="connsiteX5" fmla="*/ 267822 w 1920240"/>
              <a:gd name="connsiteY5" fmla="*/ 267821 h 1828802"/>
              <a:gd name="connsiteX6" fmla="*/ 914401 w 1920240"/>
              <a:gd name="connsiteY6" fmla="*/ 0 h 1828802"/>
              <a:gd name="connsiteX7" fmla="*/ 1560979 w 1920240"/>
              <a:gd name="connsiteY7" fmla="*/ 267822 h 1828802"/>
              <a:gd name="connsiteX8" fmla="*/ 1920240 w 1920240"/>
              <a:gd name="connsiteY8" fmla="*/ 1005841 h 1828802"/>
              <a:gd name="connsiteX0" fmla="*/ 1560978 w 1828800"/>
              <a:gd name="connsiteY0" fmla="*/ 1560980 h 1828802"/>
              <a:gd name="connsiteX1" fmla="*/ 914399 w 1828800"/>
              <a:gd name="connsiteY1" fmla="*/ 1828801 h 1828802"/>
              <a:gd name="connsiteX2" fmla="*/ 267821 w 1828800"/>
              <a:gd name="connsiteY2" fmla="*/ 1560979 h 1828802"/>
              <a:gd name="connsiteX3" fmla="*/ 0 w 1828800"/>
              <a:gd name="connsiteY3" fmla="*/ 914400 h 1828802"/>
              <a:gd name="connsiteX4" fmla="*/ 0 w 1828800"/>
              <a:gd name="connsiteY4" fmla="*/ 914399 h 1828802"/>
              <a:gd name="connsiteX5" fmla="*/ 267822 w 1828800"/>
              <a:gd name="connsiteY5" fmla="*/ 267821 h 1828802"/>
              <a:gd name="connsiteX6" fmla="*/ 914401 w 1828800"/>
              <a:gd name="connsiteY6" fmla="*/ 0 h 1828802"/>
              <a:gd name="connsiteX7" fmla="*/ 1560979 w 1828800"/>
              <a:gd name="connsiteY7" fmla="*/ 267822 h 1828802"/>
              <a:gd name="connsiteX8" fmla="*/ 1828800 w 1828800"/>
              <a:gd name="connsiteY8" fmla="*/ 914398 h 1828802"/>
              <a:gd name="connsiteX0" fmla="*/ 1560978 w 1842589"/>
              <a:gd name="connsiteY0" fmla="*/ 1560980 h 1828802"/>
              <a:gd name="connsiteX1" fmla="*/ 914399 w 1842589"/>
              <a:gd name="connsiteY1" fmla="*/ 1828801 h 1828802"/>
              <a:gd name="connsiteX2" fmla="*/ 267821 w 1842589"/>
              <a:gd name="connsiteY2" fmla="*/ 1560979 h 1828802"/>
              <a:gd name="connsiteX3" fmla="*/ 0 w 1842589"/>
              <a:gd name="connsiteY3" fmla="*/ 914400 h 1828802"/>
              <a:gd name="connsiteX4" fmla="*/ 0 w 1842589"/>
              <a:gd name="connsiteY4" fmla="*/ 914399 h 1828802"/>
              <a:gd name="connsiteX5" fmla="*/ 267822 w 1842589"/>
              <a:gd name="connsiteY5" fmla="*/ 267821 h 1828802"/>
              <a:gd name="connsiteX6" fmla="*/ 914401 w 1842589"/>
              <a:gd name="connsiteY6" fmla="*/ 0 h 1828802"/>
              <a:gd name="connsiteX7" fmla="*/ 1560979 w 1842589"/>
              <a:gd name="connsiteY7" fmla="*/ 267822 h 1828802"/>
              <a:gd name="connsiteX8" fmla="*/ 1828800 w 1842589"/>
              <a:gd name="connsiteY8" fmla="*/ 914398 h 1828802"/>
              <a:gd name="connsiteX0" fmla="*/ 914399 w 1842589"/>
              <a:gd name="connsiteY0" fmla="*/ 1828801 h 1828801"/>
              <a:gd name="connsiteX1" fmla="*/ 267821 w 1842589"/>
              <a:gd name="connsiteY1" fmla="*/ 1560979 h 1828801"/>
              <a:gd name="connsiteX2" fmla="*/ 0 w 1842589"/>
              <a:gd name="connsiteY2" fmla="*/ 914400 h 1828801"/>
              <a:gd name="connsiteX3" fmla="*/ 0 w 1842589"/>
              <a:gd name="connsiteY3" fmla="*/ 914399 h 1828801"/>
              <a:gd name="connsiteX4" fmla="*/ 267822 w 1842589"/>
              <a:gd name="connsiteY4" fmla="*/ 267821 h 1828801"/>
              <a:gd name="connsiteX5" fmla="*/ 914401 w 1842589"/>
              <a:gd name="connsiteY5" fmla="*/ 0 h 1828801"/>
              <a:gd name="connsiteX6" fmla="*/ 1560979 w 1842589"/>
              <a:gd name="connsiteY6" fmla="*/ 267822 h 1828801"/>
              <a:gd name="connsiteX7" fmla="*/ 1828800 w 1842589"/>
              <a:gd name="connsiteY7" fmla="*/ 914398 h 1828801"/>
              <a:gd name="connsiteX0" fmla="*/ 267821 w 1842589"/>
              <a:gd name="connsiteY0" fmla="*/ 1560979 h 1560979"/>
              <a:gd name="connsiteX1" fmla="*/ 0 w 1842589"/>
              <a:gd name="connsiteY1" fmla="*/ 914400 h 1560979"/>
              <a:gd name="connsiteX2" fmla="*/ 0 w 1842589"/>
              <a:gd name="connsiteY2" fmla="*/ 914399 h 1560979"/>
              <a:gd name="connsiteX3" fmla="*/ 267822 w 1842589"/>
              <a:gd name="connsiteY3" fmla="*/ 267821 h 1560979"/>
              <a:gd name="connsiteX4" fmla="*/ 914401 w 1842589"/>
              <a:gd name="connsiteY4" fmla="*/ 0 h 1560979"/>
              <a:gd name="connsiteX5" fmla="*/ 1560979 w 1842589"/>
              <a:gd name="connsiteY5" fmla="*/ 267822 h 1560979"/>
              <a:gd name="connsiteX6" fmla="*/ 1828800 w 1842589"/>
              <a:gd name="connsiteY6" fmla="*/ 914398 h 1560979"/>
              <a:gd name="connsiteX0" fmla="*/ 0 w 1842589"/>
              <a:gd name="connsiteY0" fmla="*/ 914400 h 914400"/>
              <a:gd name="connsiteX1" fmla="*/ 0 w 1842589"/>
              <a:gd name="connsiteY1" fmla="*/ 914399 h 914400"/>
              <a:gd name="connsiteX2" fmla="*/ 267822 w 1842589"/>
              <a:gd name="connsiteY2" fmla="*/ 267821 h 914400"/>
              <a:gd name="connsiteX3" fmla="*/ 914401 w 1842589"/>
              <a:gd name="connsiteY3" fmla="*/ 0 h 914400"/>
              <a:gd name="connsiteX4" fmla="*/ 1560979 w 1842589"/>
              <a:gd name="connsiteY4" fmla="*/ 267822 h 914400"/>
              <a:gd name="connsiteX5" fmla="*/ 1828800 w 1842589"/>
              <a:gd name="connsiteY5" fmla="*/ 914398 h 914400"/>
              <a:gd name="connsiteX0" fmla="*/ 0 w 1842589"/>
              <a:gd name="connsiteY0" fmla="*/ 914400 h 914400"/>
              <a:gd name="connsiteX1" fmla="*/ 267822 w 1842589"/>
              <a:gd name="connsiteY1" fmla="*/ 267821 h 914400"/>
              <a:gd name="connsiteX2" fmla="*/ 914401 w 1842589"/>
              <a:gd name="connsiteY2" fmla="*/ 0 h 914400"/>
              <a:gd name="connsiteX3" fmla="*/ 1560979 w 1842589"/>
              <a:gd name="connsiteY3" fmla="*/ 267822 h 914400"/>
              <a:gd name="connsiteX4" fmla="*/ 1828800 w 1842589"/>
              <a:gd name="connsiteY4" fmla="*/ 914398 h 914400"/>
              <a:gd name="connsiteX0" fmla="*/ 0 w 1574767"/>
              <a:gd name="connsiteY0" fmla="*/ 267821 h 914398"/>
              <a:gd name="connsiteX1" fmla="*/ 646579 w 1574767"/>
              <a:gd name="connsiteY1" fmla="*/ 0 h 914398"/>
              <a:gd name="connsiteX2" fmla="*/ 1293157 w 1574767"/>
              <a:gd name="connsiteY2" fmla="*/ 267822 h 914398"/>
              <a:gd name="connsiteX3" fmla="*/ 1560978 w 1574767"/>
              <a:gd name="connsiteY3" fmla="*/ 914398 h 914398"/>
              <a:gd name="connsiteX0" fmla="*/ 0 w 1574767"/>
              <a:gd name="connsiteY0" fmla="*/ 107762 h 754339"/>
              <a:gd name="connsiteX1" fmla="*/ 1293157 w 1574767"/>
              <a:gd name="connsiteY1" fmla="*/ 107763 h 754339"/>
              <a:gd name="connsiteX2" fmla="*/ 1560978 w 1574767"/>
              <a:gd name="connsiteY2" fmla="*/ 754339 h 754339"/>
              <a:gd name="connsiteX0" fmla="*/ 0 w 281610"/>
              <a:gd name="connsiteY0" fmla="*/ 0 h 646576"/>
              <a:gd name="connsiteX1" fmla="*/ 267821 w 281610"/>
              <a:gd name="connsiteY1" fmla="*/ 646576 h 64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1610" h="646576">
                <a:moveTo>
                  <a:pt x="0" y="0"/>
                </a:moveTo>
                <a:cubicBezTo>
                  <a:pt x="152400" y="152400"/>
                  <a:pt x="281610" y="396079"/>
                  <a:pt x="267821" y="646576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6934200" y="42672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>
            <a:off x="4343400" y="5257800"/>
            <a:ext cx="1676400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>
          <a:xfrm>
            <a:off x="6933960" y="42672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  <p:cxnSp>
        <p:nvCxnSpPr>
          <p:cNvPr id="44" name="Straight Arrow Connector 43"/>
          <p:cNvCxnSpPr/>
          <p:nvPr/>
        </p:nvCxnSpPr>
        <p:spPr>
          <a:xfrm rot="17700000" flipV="1">
            <a:off x="6328024" y="3278614"/>
            <a:ext cx="914400" cy="91440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rot="6900000" flipH="1" flipV="1">
            <a:off x="7163678" y="3613667"/>
            <a:ext cx="990600" cy="99060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8108095" y="3878896"/>
            <a:ext cx="36420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096000" y="2867363"/>
            <a:ext cx="36420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8" name="Straight Arrow Connector 57"/>
          <p:cNvCxnSpPr/>
          <p:nvPr/>
        </p:nvCxnSpPr>
        <p:spPr>
          <a:xfrm rot="5400000" flipH="1" flipV="1">
            <a:off x="3518043" y="4495800"/>
            <a:ext cx="15240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rot="10800000" flipH="1" flipV="1">
            <a:off x="4280043" y="5257800"/>
            <a:ext cx="15240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5499243" y="52578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822843" y="36576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CA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730492" y="4414301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y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?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39605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Forward Kinematics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E29327D7-175D-4C42-8077-2268929F14E5}" type="datetime1">
              <a:rPr lang="en-US" smtClean="0"/>
              <a:pPr algn="r"/>
              <a:t>1/5/2017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26</a:t>
            </a:fld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4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find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,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 expressed in frame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0">
                <a:blip r:embed="rId2"/>
                <a:stretch>
                  <a:fillRect l="-621" t="-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Arrow Connector 11"/>
          <p:cNvCxnSpPr/>
          <p:nvPr/>
        </p:nvCxnSpPr>
        <p:spPr>
          <a:xfrm rot="5400000" flipH="1" flipV="1">
            <a:off x="1066800" y="5498067"/>
            <a:ext cx="152400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048000" y="6260067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71600" y="4659867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rot="10800000" flipH="1" flipV="1">
            <a:off x="1828800" y="6260067"/>
            <a:ext cx="152400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6"/>
          <p:cNvGrpSpPr/>
          <p:nvPr/>
        </p:nvGrpSpPr>
        <p:grpSpPr>
          <a:xfrm rot="-1800000">
            <a:off x="876427" y="2311445"/>
            <a:ext cx="6644291" cy="2847637"/>
            <a:chOff x="1828006" y="2867363"/>
            <a:chExt cx="6644291" cy="2847637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1828006" y="4953000"/>
              <a:ext cx="0" cy="6096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1828801" y="5562600"/>
              <a:ext cx="617533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>
              <a:off x="2141534" y="4648200"/>
              <a:ext cx="0" cy="6096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2286000" y="5029200"/>
              <a:ext cx="0" cy="4572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H="1">
              <a:off x="2286000" y="5259283"/>
              <a:ext cx="1676400" cy="16308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2928428" y="4876800"/>
              <a:ext cx="3770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>
                  <a:latin typeface="Times New Roman" pitchFamily="18" charset="0"/>
                  <a:cs typeface="Times New Roman" pitchFamily="18" charset="0"/>
                </a:rPr>
                <a:t>d</a:t>
              </a:r>
              <a:r>
                <a:rPr lang="en-CA" i="1" baseline="-25000" dirty="0" smtClean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US" dirty="0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2286000" y="5257800"/>
              <a:ext cx="914400" cy="0"/>
            </a:xfrm>
            <a:prstGeom prst="line">
              <a:avLst/>
            </a:prstGeom>
            <a:ln w="381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V="1">
              <a:off x="4267200" y="4343400"/>
              <a:ext cx="2743200" cy="91440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Oval 30"/>
            <p:cNvSpPr/>
            <p:nvPr/>
          </p:nvSpPr>
          <p:spPr>
            <a:xfrm>
              <a:off x="6934200" y="4267200"/>
              <a:ext cx="152400" cy="152400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3810000" y="4800600"/>
              <a:ext cx="914400" cy="9144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4191000" y="51816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366828" y="4876800"/>
              <a:ext cx="3818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>
                  <a:latin typeface="Symbol" pitchFamily="18" charset="2"/>
                </a:rPr>
                <a:t>q</a:t>
              </a:r>
              <a:r>
                <a:rPr lang="en-CA" i="1" baseline="-25000" dirty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dirty="0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5257800" y="4953000"/>
              <a:ext cx="45719" cy="304800"/>
            </a:xfrm>
            <a:custGeom>
              <a:avLst/>
              <a:gdLst>
                <a:gd name="connsiteX0" fmla="*/ 0 w 1828800"/>
                <a:gd name="connsiteY0" fmla="*/ 914400 h 1828800"/>
                <a:gd name="connsiteX1" fmla="*/ 267822 w 1828800"/>
                <a:gd name="connsiteY1" fmla="*/ 267822 h 1828800"/>
                <a:gd name="connsiteX2" fmla="*/ 914401 w 1828800"/>
                <a:gd name="connsiteY2" fmla="*/ 1 h 1828800"/>
                <a:gd name="connsiteX3" fmla="*/ 1560979 w 1828800"/>
                <a:gd name="connsiteY3" fmla="*/ 267823 h 1828800"/>
                <a:gd name="connsiteX4" fmla="*/ 1828800 w 1828800"/>
                <a:gd name="connsiteY4" fmla="*/ 914402 h 1828800"/>
                <a:gd name="connsiteX5" fmla="*/ 1560978 w 1828800"/>
                <a:gd name="connsiteY5" fmla="*/ 1560981 h 1828800"/>
                <a:gd name="connsiteX6" fmla="*/ 914399 w 1828800"/>
                <a:gd name="connsiteY6" fmla="*/ 1828802 h 1828800"/>
                <a:gd name="connsiteX7" fmla="*/ 267821 w 1828800"/>
                <a:gd name="connsiteY7" fmla="*/ 1560980 h 1828800"/>
                <a:gd name="connsiteX8" fmla="*/ 0 w 1828800"/>
                <a:gd name="connsiteY8" fmla="*/ 914401 h 1828800"/>
                <a:gd name="connsiteX9" fmla="*/ 0 w 1828800"/>
                <a:gd name="connsiteY9" fmla="*/ 914400 h 1828800"/>
                <a:gd name="connsiteX0" fmla="*/ 1828800 w 1920240"/>
                <a:gd name="connsiteY0" fmla="*/ 914401 h 1828802"/>
                <a:gd name="connsiteX1" fmla="*/ 1560978 w 1920240"/>
                <a:gd name="connsiteY1" fmla="*/ 1560980 h 1828802"/>
                <a:gd name="connsiteX2" fmla="*/ 914399 w 1920240"/>
                <a:gd name="connsiteY2" fmla="*/ 1828801 h 1828802"/>
                <a:gd name="connsiteX3" fmla="*/ 267821 w 1920240"/>
                <a:gd name="connsiteY3" fmla="*/ 1560979 h 1828802"/>
                <a:gd name="connsiteX4" fmla="*/ 0 w 1920240"/>
                <a:gd name="connsiteY4" fmla="*/ 914400 h 1828802"/>
                <a:gd name="connsiteX5" fmla="*/ 0 w 1920240"/>
                <a:gd name="connsiteY5" fmla="*/ 914399 h 1828802"/>
                <a:gd name="connsiteX6" fmla="*/ 267822 w 1920240"/>
                <a:gd name="connsiteY6" fmla="*/ 267821 h 1828802"/>
                <a:gd name="connsiteX7" fmla="*/ 914401 w 1920240"/>
                <a:gd name="connsiteY7" fmla="*/ 0 h 1828802"/>
                <a:gd name="connsiteX8" fmla="*/ 1560979 w 1920240"/>
                <a:gd name="connsiteY8" fmla="*/ 267822 h 1828802"/>
                <a:gd name="connsiteX9" fmla="*/ 1920240 w 1920240"/>
                <a:gd name="connsiteY9" fmla="*/ 1005841 h 1828802"/>
                <a:gd name="connsiteX0" fmla="*/ 1560978 w 1920240"/>
                <a:gd name="connsiteY0" fmla="*/ 1560980 h 1828802"/>
                <a:gd name="connsiteX1" fmla="*/ 914399 w 1920240"/>
                <a:gd name="connsiteY1" fmla="*/ 1828801 h 1828802"/>
                <a:gd name="connsiteX2" fmla="*/ 267821 w 1920240"/>
                <a:gd name="connsiteY2" fmla="*/ 1560979 h 1828802"/>
                <a:gd name="connsiteX3" fmla="*/ 0 w 1920240"/>
                <a:gd name="connsiteY3" fmla="*/ 914400 h 1828802"/>
                <a:gd name="connsiteX4" fmla="*/ 0 w 1920240"/>
                <a:gd name="connsiteY4" fmla="*/ 914399 h 1828802"/>
                <a:gd name="connsiteX5" fmla="*/ 267822 w 1920240"/>
                <a:gd name="connsiteY5" fmla="*/ 267821 h 1828802"/>
                <a:gd name="connsiteX6" fmla="*/ 914401 w 1920240"/>
                <a:gd name="connsiteY6" fmla="*/ 0 h 1828802"/>
                <a:gd name="connsiteX7" fmla="*/ 1560979 w 1920240"/>
                <a:gd name="connsiteY7" fmla="*/ 267822 h 1828802"/>
                <a:gd name="connsiteX8" fmla="*/ 1920240 w 1920240"/>
                <a:gd name="connsiteY8" fmla="*/ 1005841 h 1828802"/>
                <a:gd name="connsiteX0" fmla="*/ 1560978 w 1828800"/>
                <a:gd name="connsiteY0" fmla="*/ 1560980 h 1828802"/>
                <a:gd name="connsiteX1" fmla="*/ 914399 w 1828800"/>
                <a:gd name="connsiteY1" fmla="*/ 1828801 h 1828802"/>
                <a:gd name="connsiteX2" fmla="*/ 267821 w 1828800"/>
                <a:gd name="connsiteY2" fmla="*/ 1560979 h 1828802"/>
                <a:gd name="connsiteX3" fmla="*/ 0 w 1828800"/>
                <a:gd name="connsiteY3" fmla="*/ 914400 h 1828802"/>
                <a:gd name="connsiteX4" fmla="*/ 0 w 1828800"/>
                <a:gd name="connsiteY4" fmla="*/ 914399 h 1828802"/>
                <a:gd name="connsiteX5" fmla="*/ 267822 w 1828800"/>
                <a:gd name="connsiteY5" fmla="*/ 267821 h 1828802"/>
                <a:gd name="connsiteX6" fmla="*/ 914401 w 1828800"/>
                <a:gd name="connsiteY6" fmla="*/ 0 h 1828802"/>
                <a:gd name="connsiteX7" fmla="*/ 1560979 w 1828800"/>
                <a:gd name="connsiteY7" fmla="*/ 267822 h 1828802"/>
                <a:gd name="connsiteX8" fmla="*/ 1828800 w 1828800"/>
                <a:gd name="connsiteY8" fmla="*/ 914398 h 1828802"/>
                <a:gd name="connsiteX0" fmla="*/ 1560978 w 1842589"/>
                <a:gd name="connsiteY0" fmla="*/ 1560980 h 1828802"/>
                <a:gd name="connsiteX1" fmla="*/ 914399 w 1842589"/>
                <a:gd name="connsiteY1" fmla="*/ 1828801 h 1828802"/>
                <a:gd name="connsiteX2" fmla="*/ 267821 w 1842589"/>
                <a:gd name="connsiteY2" fmla="*/ 1560979 h 1828802"/>
                <a:gd name="connsiteX3" fmla="*/ 0 w 1842589"/>
                <a:gd name="connsiteY3" fmla="*/ 914400 h 1828802"/>
                <a:gd name="connsiteX4" fmla="*/ 0 w 1842589"/>
                <a:gd name="connsiteY4" fmla="*/ 914399 h 1828802"/>
                <a:gd name="connsiteX5" fmla="*/ 267822 w 1842589"/>
                <a:gd name="connsiteY5" fmla="*/ 267821 h 1828802"/>
                <a:gd name="connsiteX6" fmla="*/ 914401 w 1842589"/>
                <a:gd name="connsiteY6" fmla="*/ 0 h 1828802"/>
                <a:gd name="connsiteX7" fmla="*/ 1560979 w 1842589"/>
                <a:gd name="connsiteY7" fmla="*/ 267822 h 1828802"/>
                <a:gd name="connsiteX8" fmla="*/ 1828800 w 1842589"/>
                <a:gd name="connsiteY8" fmla="*/ 914398 h 1828802"/>
                <a:gd name="connsiteX0" fmla="*/ 914399 w 1842589"/>
                <a:gd name="connsiteY0" fmla="*/ 1828801 h 1828801"/>
                <a:gd name="connsiteX1" fmla="*/ 267821 w 1842589"/>
                <a:gd name="connsiteY1" fmla="*/ 1560979 h 1828801"/>
                <a:gd name="connsiteX2" fmla="*/ 0 w 1842589"/>
                <a:gd name="connsiteY2" fmla="*/ 914400 h 1828801"/>
                <a:gd name="connsiteX3" fmla="*/ 0 w 1842589"/>
                <a:gd name="connsiteY3" fmla="*/ 914399 h 1828801"/>
                <a:gd name="connsiteX4" fmla="*/ 267822 w 1842589"/>
                <a:gd name="connsiteY4" fmla="*/ 267821 h 1828801"/>
                <a:gd name="connsiteX5" fmla="*/ 914401 w 1842589"/>
                <a:gd name="connsiteY5" fmla="*/ 0 h 1828801"/>
                <a:gd name="connsiteX6" fmla="*/ 1560979 w 1842589"/>
                <a:gd name="connsiteY6" fmla="*/ 267822 h 1828801"/>
                <a:gd name="connsiteX7" fmla="*/ 1828800 w 1842589"/>
                <a:gd name="connsiteY7" fmla="*/ 914398 h 1828801"/>
                <a:gd name="connsiteX0" fmla="*/ 267821 w 1842589"/>
                <a:gd name="connsiteY0" fmla="*/ 1560979 h 1560979"/>
                <a:gd name="connsiteX1" fmla="*/ 0 w 1842589"/>
                <a:gd name="connsiteY1" fmla="*/ 914400 h 1560979"/>
                <a:gd name="connsiteX2" fmla="*/ 0 w 1842589"/>
                <a:gd name="connsiteY2" fmla="*/ 914399 h 1560979"/>
                <a:gd name="connsiteX3" fmla="*/ 267822 w 1842589"/>
                <a:gd name="connsiteY3" fmla="*/ 267821 h 1560979"/>
                <a:gd name="connsiteX4" fmla="*/ 914401 w 1842589"/>
                <a:gd name="connsiteY4" fmla="*/ 0 h 1560979"/>
                <a:gd name="connsiteX5" fmla="*/ 1560979 w 1842589"/>
                <a:gd name="connsiteY5" fmla="*/ 267822 h 1560979"/>
                <a:gd name="connsiteX6" fmla="*/ 1828800 w 1842589"/>
                <a:gd name="connsiteY6" fmla="*/ 914398 h 1560979"/>
                <a:gd name="connsiteX0" fmla="*/ 0 w 1842589"/>
                <a:gd name="connsiteY0" fmla="*/ 914400 h 914400"/>
                <a:gd name="connsiteX1" fmla="*/ 0 w 1842589"/>
                <a:gd name="connsiteY1" fmla="*/ 914399 h 914400"/>
                <a:gd name="connsiteX2" fmla="*/ 267822 w 1842589"/>
                <a:gd name="connsiteY2" fmla="*/ 267821 h 914400"/>
                <a:gd name="connsiteX3" fmla="*/ 914401 w 1842589"/>
                <a:gd name="connsiteY3" fmla="*/ 0 h 914400"/>
                <a:gd name="connsiteX4" fmla="*/ 1560979 w 1842589"/>
                <a:gd name="connsiteY4" fmla="*/ 267822 h 914400"/>
                <a:gd name="connsiteX5" fmla="*/ 1828800 w 1842589"/>
                <a:gd name="connsiteY5" fmla="*/ 914398 h 914400"/>
                <a:gd name="connsiteX0" fmla="*/ 0 w 1842589"/>
                <a:gd name="connsiteY0" fmla="*/ 914400 h 914400"/>
                <a:gd name="connsiteX1" fmla="*/ 267822 w 1842589"/>
                <a:gd name="connsiteY1" fmla="*/ 267821 h 914400"/>
                <a:gd name="connsiteX2" fmla="*/ 914401 w 1842589"/>
                <a:gd name="connsiteY2" fmla="*/ 0 h 914400"/>
                <a:gd name="connsiteX3" fmla="*/ 1560979 w 1842589"/>
                <a:gd name="connsiteY3" fmla="*/ 267822 h 914400"/>
                <a:gd name="connsiteX4" fmla="*/ 1828800 w 1842589"/>
                <a:gd name="connsiteY4" fmla="*/ 914398 h 914400"/>
                <a:gd name="connsiteX0" fmla="*/ 0 w 1574767"/>
                <a:gd name="connsiteY0" fmla="*/ 267821 h 914398"/>
                <a:gd name="connsiteX1" fmla="*/ 646579 w 1574767"/>
                <a:gd name="connsiteY1" fmla="*/ 0 h 914398"/>
                <a:gd name="connsiteX2" fmla="*/ 1293157 w 1574767"/>
                <a:gd name="connsiteY2" fmla="*/ 267822 h 914398"/>
                <a:gd name="connsiteX3" fmla="*/ 1560978 w 1574767"/>
                <a:gd name="connsiteY3" fmla="*/ 914398 h 914398"/>
                <a:gd name="connsiteX0" fmla="*/ 0 w 1574767"/>
                <a:gd name="connsiteY0" fmla="*/ 107762 h 754339"/>
                <a:gd name="connsiteX1" fmla="*/ 1293157 w 1574767"/>
                <a:gd name="connsiteY1" fmla="*/ 107763 h 754339"/>
                <a:gd name="connsiteX2" fmla="*/ 1560978 w 1574767"/>
                <a:gd name="connsiteY2" fmla="*/ 754339 h 754339"/>
                <a:gd name="connsiteX0" fmla="*/ 0 w 281610"/>
                <a:gd name="connsiteY0" fmla="*/ 0 h 646576"/>
                <a:gd name="connsiteX1" fmla="*/ 267821 w 281610"/>
                <a:gd name="connsiteY1" fmla="*/ 646576 h 6465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81610" h="646576">
                  <a:moveTo>
                    <a:pt x="0" y="0"/>
                  </a:moveTo>
                  <a:cubicBezTo>
                    <a:pt x="152400" y="152400"/>
                    <a:pt x="281610" y="396079"/>
                    <a:pt x="267821" y="646576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6934200" y="42672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" name="Straight Connector 40"/>
            <p:cNvCxnSpPr/>
            <p:nvPr/>
          </p:nvCxnSpPr>
          <p:spPr>
            <a:xfrm>
              <a:off x="4343400" y="5257800"/>
              <a:ext cx="1676400" cy="0"/>
            </a:xfrm>
            <a:prstGeom prst="line">
              <a:avLst/>
            </a:prstGeom>
            <a:ln w="381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Oval 42"/>
            <p:cNvSpPr/>
            <p:nvPr/>
          </p:nvSpPr>
          <p:spPr>
            <a:xfrm>
              <a:off x="6933960" y="4267200"/>
              <a:ext cx="152400" cy="15240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70C0"/>
                </a:solidFill>
              </a:endParaRPr>
            </a:p>
          </p:txBody>
        </p:sp>
        <p:cxnSp>
          <p:nvCxnSpPr>
            <p:cNvPr id="44" name="Straight Arrow Connector 43"/>
            <p:cNvCxnSpPr/>
            <p:nvPr/>
          </p:nvCxnSpPr>
          <p:spPr>
            <a:xfrm rot="17700000" flipV="1">
              <a:off x="6328024" y="3278614"/>
              <a:ext cx="914400" cy="914400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>
            <a:xfrm rot="6900000" flipH="1" flipV="1">
              <a:off x="7163678" y="3613667"/>
              <a:ext cx="990600" cy="990600"/>
            </a:xfrm>
            <a:prstGeom prst="straightConnector1">
              <a:avLst/>
            </a:prstGeom>
            <a:ln w="38100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/>
          </p:nvSpPr>
          <p:spPr>
            <a:xfrm>
              <a:off x="8108095" y="3878896"/>
              <a:ext cx="364202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CA" i="1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CA" i="1" baseline="-250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096000" y="2867363"/>
              <a:ext cx="364202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CA" i="1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CA" i="1" baseline="-250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58" name="Straight Arrow Connector 57"/>
            <p:cNvCxnSpPr/>
            <p:nvPr/>
          </p:nvCxnSpPr>
          <p:spPr>
            <a:xfrm rot="5400000" flipH="1" flipV="1">
              <a:off x="3518043" y="4495800"/>
              <a:ext cx="1524000" cy="158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/>
            <p:nvPr/>
          </p:nvCxnSpPr>
          <p:spPr>
            <a:xfrm rot="10800000" flipH="1" flipV="1">
              <a:off x="4280043" y="5257800"/>
              <a:ext cx="1524000" cy="158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TextBox 59"/>
            <p:cNvSpPr txBox="1"/>
            <p:nvPr/>
          </p:nvSpPr>
          <p:spPr>
            <a:xfrm>
              <a:off x="5499243" y="5257800"/>
              <a:ext cx="3770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CA" i="1" baseline="-250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3822843" y="3657600"/>
              <a:ext cx="37702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i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y</a:t>
              </a:r>
              <a:r>
                <a:rPr lang="en-CA" i="1" baseline="-25000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6730492" y="4414301"/>
              <a:ext cx="8130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CA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en-CA" i="1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r>
                <a:rPr lang="en-CA" i="1" baseline="-25000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,</a:t>
              </a:r>
              <a:r>
                <a:rPr lang="en-CA" i="1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 y</a:t>
              </a:r>
              <a:r>
                <a:rPr lang="en-CA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)</a:t>
              </a:r>
              <a:r>
                <a:rPr lang="en-CA" i="1" dirty="0" smtClean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rPr>
                <a:t> ?</a:t>
              </a:r>
              <a:endParaRPr lang="en-US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6"/>
              <p:cNvSpPr txBox="1"/>
              <p:nvPr/>
            </p:nvSpPr>
            <p:spPr>
              <a:xfrm>
                <a:off x="2816485" y="5772472"/>
                <a:ext cx="59182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30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6485" y="5772472"/>
                <a:ext cx="591829" cy="36933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Freeform 37"/>
          <p:cNvSpPr/>
          <p:nvPr/>
        </p:nvSpPr>
        <p:spPr>
          <a:xfrm>
            <a:off x="2707457" y="5848672"/>
            <a:ext cx="45719" cy="304800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1828800 w 1920240"/>
              <a:gd name="connsiteY0" fmla="*/ 914401 h 1828802"/>
              <a:gd name="connsiteX1" fmla="*/ 1560978 w 1920240"/>
              <a:gd name="connsiteY1" fmla="*/ 1560980 h 1828802"/>
              <a:gd name="connsiteX2" fmla="*/ 914399 w 1920240"/>
              <a:gd name="connsiteY2" fmla="*/ 1828801 h 1828802"/>
              <a:gd name="connsiteX3" fmla="*/ 267821 w 1920240"/>
              <a:gd name="connsiteY3" fmla="*/ 1560979 h 1828802"/>
              <a:gd name="connsiteX4" fmla="*/ 0 w 1920240"/>
              <a:gd name="connsiteY4" fmla="*/ 914400 h 1828802"/>
              <a:gd name="connsiteX5" fmla="*/ 0 w 1920240"/>
              <a:gd name="connsiteY5" fmla="*/ 914399 h 1828802"/>
              <a:gd name="connsiteX6" fmla="*/ 267822 w 1920240"/>
              <a:gd name="connsiteY6" fmla="*/ 267821 h 1828802"/>
              <a:gd name="connsiteX7" fmla="*/ 914401 w 1920240"/>
              <a:gd name="connsiteY7" fmla="*/ 0 h 1828802"/>
              <a:gd name="connsiteX8" fmla="*/ 1560979 w 1920240"/>
              <a:gd name="connsiteY8" fmla="*/ 267822 h 1828802"/>
              <a:gd name="connsiteX9" fmla="*/ 1920240 w 1920240"/>
              <a:gd name="connsiteY9" fmla="*/ 1005841 h 1828802"/>
              <a:gd name="connsiteX0" fmla="*/ 1560978 w 1920240"/>
              <a:gd name="connsiteY0" fmla="*/ 1560980 h 1828802"/>
              <a:gd name="connsiteX1" fmla="*/ 914399 w 1920240"/>
              <a:gd name="connsiteY1" fmla="*/ 1828801 h 1828802"/>
              <a:gd name="connsiteX2" fmla="*/ 267821 w 1920240"/>
              <a:gd name="connsiteY2" fmla="*/ 1560979 h 1828802"/>
              <a:gd name="connsiteX3" fmla="*/ 0 w 1920240"/>
              <a:gd name="connsiteY3" fmla="*/ 914400 h 1828802"/>
              <a:gd name="connsiteX4" fmla="*/ 0 w 1920240"/>
              <a:gd name="connsiteY4" fmla="*/ 914399 h 1828802"/>
              <a:gd name="connsiteX5" fmla="*/ 267822 w 1920240"/>
              <a:gd name="connsiteY5" fmla="*/ 267821 h 1828802"/>
              <a:gd name="connsiteX6" fmla="*/ 914401 w 1920240"/>
              <a:gd name="connsiteY6" fmla="*/ 0 h 1828802"/>
              <a:gd name="connsiteX7" fmla="*/ 1560979 w 1920240"/>
              <a:gd name="connsiteY7" fmla="*/ 267822 h 1828802"/>
              <a:gd name="connsiteX8" fmla="*/ 1920240 w 1920240"/>
              <a:gd name="connsiteY8" fmla="*/ 1005841 h 1828802"/>
              <a:gd name="connsiteX0" fmla="*/ 1560978 w 1828800"/>
              <a:gd name="connsiteY0" fmla="*/ 1560980 h 1828802"/>
              <a:gd name="connsiteX1" fmla="*/ 914399 w 1828800"/>
              <a:gd name="connsiteY1" fmla="*/ 1828801 h 1828802"/>
              <a:gd name="connsiteX2" fmla="*/ 267821 w 1828800"/>
              <a:gd name="connsiteY2" fmla="*/ 1560979 h 1828802"/>
              <a:gd name="connsiteX3" fmla="*/ 0 w 1828800"/>
              <a:gd name="connsiteY3" fmla="*/ 914400 h 1828802"/>
              <a:gd name="connsiteX4" fmla="*/ 0 w 1828800"/>
              <a:gd name="connsiteY4" fmla="*/ 914399 h 1828802"/>
              <a:gd name="connsiteX5" fmla="*/ 267822 w 1828800"/>
              <a:gd name="connsiteY5" fmla="*/ 267821 h 1828802"/>
              <a:gd name="connsiteX6" fmla="*/ 914401 w 1828800"/>
              <a:gd name="connsiteY6" fmla="*/ 0 h 1828802"/>
              <a:gd name="connsiteX7" fmla="*/ 1560979 w 1828800"/>
              <a:gd name="connsiteY7" fmla="*/ 267822 h 1828802"/>
              <a:gd name="connsiteX8" fmla="*/ 1828800 w 1828800"/>
              <a:gd name="connsiteY8" fmla="*/ 914398 h 1828802"/>
              <a:gd name="connsiteX0" fmla="*/ 1560978 w 1842589"/>
              <a:gd name="connsiteY0" fmla="*/ 1560980 h 1828802"/>
              <a:gd name="connsiteX1" fmla="*/ 914399 w 1842589"/>
              <a:gd name="connsiteY1" fmla="*/ 1828801 h 1828802"/>
              <a:gd name="connsiteX2" fmla="*/ 267821 w 1842589"/>
              <a:gd name="connsiteY2" fmla="*/ 1560979 h 1828802"/>
              <a:gd name="connsiteX3" fmla="*/ 0 w 1842589"/>
              <a:gd name="connsiteY3" fmla="*/ 914400 h 1828802"/>
              <a:gd name="connsiteX4" fmla="*/ 0 w 1842589"/>
              <a:gd name="connsiteY4" fmla="*/ 914399 h 1828802"/>
              <a:gd name="connsiteX5" fmla="*/ 267822 w 1842589"/>
              <a:gd name="connsiteY5" fmla="*/ 267821 h 1828802"/>
              <a:gd name="connsiteX6" fmla="*/ 914401 w 1842589"/>
              <a:gd name="connsiteY6" fmla="*/ 0 h 1828802"/>
              <a:gd name="connsiteX7" fmla="*/ 1560979 w 1842589"/>
              <a:gd name="connsiteY7" fmla="*/ 267822 h 1828802"/>
              <a:gd name="connsiteX8" fmla="*/ 1828800 w 1842589"/>
              <a:gd name="connsiteY8" fmla="*/ 914398 h 1828802"/>
              <a:gd name="connsiteX0" fmla="*/ 914399 w 1842589"/>
              <a:gd name="connsiteY0" fmla="*/ 1828801 h 1828801"/>
              <a:gd name="connsiteX1" fmla="*/ 267821 w 1842589"/>
              <a:gd name="connsiteY1" fmla="*/ 1560979 h 1828801"/>
              <a:gd name="connsiteX2" fmla="*/ 0 w 1842589"/>
              <a:gd name="connsiteY2" fmla="*/ 914400 h 1828801"/>
              <a:gd name="connsiteX3" fmla="*/ 0 w 1842589"/>
              <a:gd name="connsiteY3" fmla="*/ 914399 h 1828801"/>
              <a:gd name="connsiteX4" fmla="*/ 267822 w 1842589"/>
              <a:gd name="connsiteY4" fmla="*/ 267821 h 1828801"/>
              <a:gd name="connsiteX5" fmla="*/ 914401 w 1842589"/>
              <a:gd name="connsiteY5" fmla="*/ 0 h 1828801"/>
              <a:gd name="connsiteX6" fmla="*/ 1560979 w 1842589"/>
              <a:gd name="connsiteY6" fmla="*/ 267822 h 1828801"/>
              <a:gd name="connsiteX7" fmla="*/ 1828800 w 1842589"/>
              <a:gd name="connsiteY7" fmla="*/ 914398 h 1828801"/>
              <a:gd name="connsiteX0" fmla="*/ 267821 w 1842589"/>
              <a:gd name="connsiteY0" fmla="*/ 1560979 h 1560979"/>
              <a:gd name="connsiteX1" fmla="*/ 0 w 1842589"/>
              <a:gd name="connsiteY1" fmla="*/ 914400 h 1560979"/>
              <a:gd name="connsiteX2" fmla="*/ 0 w 1842589"/>
              <a:gd name="connsiteY2" fmla="*/ 914399 h 1560979"/>
              <a:gd name="connsiteX3" fmla="*/ 267822 w 1842589"/>
              <a:gd name="connsiteY3" fmla="*/ 267821 h 1560979"/>
              <a:gd name="connsiteX4" fmla="*/ 914401 w 1842589"/>
              <a:gd name="connsiteY4" fmla="*/ 0 h 1560979"/>
              <a:gd name="connsiteX5" fmla="*/ 1560979 w 1842589"/>
              <a:gd name="connsiteY5" fmla="*/ 267822 h 1560979"/>
              <a:gd name="connsiteX6" fmla="*/ 1828800 w 1842589"/>
              <a:gd name="connsiteY6" fmla="*/ 914398 h 1560979"/>
              <a:gd name="connsiteX0" fmla="*/ 0 w 1842589"/>
              <a:gd name="connsiteY0" fmla="*/ 914400 h 914400"/>
              <a:gd name="connsiteX1" fmla="*/ 0 w 1842589"/>
              <a:gd name="connsiteY1" fmla="*/ 914399 h 914400"/>
              <a:gd name="connsiteX2" fmla="*/ 267822 w 1842589"/>
              <a:gd name="connsiteY2" fmla="*/ 267821 h 914400"/>
              <a:gd name="connsiteX3" fmla="*/ 914401 w 1842589"/>
              <a:gd name="connsiteY3" fmla="*/ 0 h 914400"/>
              <a:gd name="connsiteX4" fmla="*/ 1560979 w 1842589"/>
              <a:gd name="connsiteY4" fmla="*/ 267822 h 914400"/>
              <a:gd name="connsiteX5" fmla="*/ 1828800 w 1842589"/>
              <a:gd name="connsiteY5" fmla="*/ 914398 h 914400"/>
              <a:gd name="connsiteX0" fmla="*/ 0 w 1842589"/>
              <a:gd name="connsiteY0" fmla="*/ 914400 h 914400"/>
              <a:gd name="connsiteX1" fmla="*/ 267822 w 1842589"/>
              <a:gd name="connsiteY1" fmla="*/ 267821 h 914400"/>
              <a:gd name="connsiteX2" fmla="*/ 914401 w 1842589"/>
              <a:gd name="connsiteY2" fmla="*/ 0 h 914400"/>
              <a:gd name="connsiteX3" fmla="*/ 1560979 w 1842589"/>
              <a:gd name="connsiteY3" fmla="*/ 267822 h 914400"/>
              <a:gd name="connsiteX4" fmla="*/ 1828800 w 1842589"/>
              <a:gd name="connsiteY4" fmla="*/ 914398 h 914400"/>
              <a:gd name="connsiteX0" fmla="*/ 0 w 1574767"/>
              <a:gd name="connsiteY0" fmla="*/ 267821 h 914398"/>
              <a:gd name="connsiteX1" fmla="*/ 646579 w 1574767"/>
              <a:gd name="connsiteY1" fmla="*/ 0 h 914398"/>
              <a:gd name="connsiteX2" fmla="*/ 1293157 w 1574767"/>
              <a:gd name="connsiteY2" fmla="*/ 267822 h 914398"/>
              <a:gd name="connsiteX3" fmla="*/ 1560978 w 1574767"/>
              <a:gd name="connsiteY3" fmla="*/ 914398 h 914398"/>
              <a:gd name="connsiteX0" fmla="*/ 0 w 1574767"/>
              <a:gd name="connsiteY0" fmla="*/ 107762 h 754339"/>
              <a:gd name="connsiteX1" fmla="*/ 1293157 w 1574767"/>
              <a:gd name="connsiteY1" fmla="*/ 107763 h 754339"/>
              <a:gd name="connsiteX2" fmla="*/ 1560978 w 1574767"/>
              <a:gd name="connsiteY2" fmla="*/ 754339 h 754339"/>
              <a:gd name="connsiteX0" fmla="*/ 0 w 281610"/>
              <a:gd name="connsiteY0" fmla="*/ 0 h 646576"/>
              <a:gd name="connsiteX1" fmla="*/ 267821 w 281610"/>
              <a:gd name="connsiteY1" fmla="*/ 646576 h 64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1610" h="646576">
                <a:moveTo>
                  <a:pt x="0" y="0"/>
                </a:moveTo>
                <a:cubicBezTo>
                  <a:pt x="152400" y="152400"/>
                  <a:pt x="281610" y="396079"/>
                  <a:pt x="267821" y="646576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2497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Straight Connector 29"/>
          <p:cNvCxnSpPr>
            <a:endCxn id="22" idx="4"/>
          </p:cNvCxnSpPr>
          <p:nvPr/>
        </p:nvCxnSpPr>
        <p:spPr>
          <a:xfrm rot="5400000" flipH="1" flipV="1">
            <a:off x="1409700" y="5753100"/>
            <a:ext cx="838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4572000" y="3886200"/>
            <a:ext cx="1295400" cy="45720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572000" y="2514602"/>
            <a:ext cx="1828800" cy="182879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828800" y="4343400"/>
            <a:ext cx="2743200" cy="914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Inverse Kinematics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E29327D7-175D-4C42-8077-2268929F14E5}" type="datetime1">
              <a:rPr lang="en-US" smtClean="0"/>
              <a:pPr algn="r"/>
              <a:t>1/5/2017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given the position (and possibly</a:t>
            </a:r>
            <a:br>
              <a:rPr lang="en-CA" dirty="0" smtClean="0"/>
            </a:br>
            <a:r>
              <a:rPr lang="en-CA" dirty="0" smtClean="0"/>
              <a:t>the orientation) of the end</a:t>
            </a:r>
            <a:br>
              <a:rPr lang="en-CA" dirty="0" smtClean="0"/>
            </a:br>
            <a:r>
              <a:rPr lang="en-CA" dirty="0" err="1" smtClean="0"/>
              <a:t>effector</a:t>
            </a:r>
            <a:r>
              <a:rPr lang="en-CA" dirty="0" smtClean="0"/>
              <a:t>, and the dimensions</a:t>
            </a:r>
            <a:br>
              <a:rPr lang="en-CA" dirty="0" smtClean="0"/>
            </a:br>
            <a:r>
              <a:rPr lang="en-CA" dirty="0" smtClean="0"/>
              <a:t>of the links, what are the joint</a:t>
            </a:r>
            <a:br>
              <a:rPr lang="en-CA" dirty="0" smtClean="0"/>
            </a:br>
            <a:r>
              <a:rPr lang="en-CA" dirty="0" smtClean="0"/>
              <a:t>variables?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Inverse Kinematics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114800" y="3886200"/>
            <a:ext cx="914400" cy="914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562600" y="34290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Symbol" pitchFamily="18" charset="2"/>
              </a:rPr>
              <a:t>q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dirty="0"/>
          </a:p>
        </p:txBody>
      </p:sp>
      <p:sp>
        <p:nvSpPr>
          <p:cNvPr id="15" name="Freeform 14"/>
          <p:cNvSpPr/>
          <p:nvPr/>
        </p:nvSpPr>
        <p:spPr>
          <a:xfrm>
            <a:off x="5410200" y="3581400"/>
            <a:ext cx="166190" cy="381000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1828800 w 1920240"/>
              <a:gd name="connsiteY0" fmla="*/ 914401 h 1828802"/>
              <a:gd name="connsiteX1" fmla="*/ 1560978 w 1920240"/>
              <a:gd name="connsiteY1" fmla="*/ 1560980 h 1828802"/>
              <a:gd name="connsiteX2" fmla="*/ 914399 w 1920240"/>
              <a:gd name="connsiteY2" fmla="*/ 1828801 h 1828802"/>
              <a:gd name="connsiteX3" fmla="*/ 267821 w 1920240"/>
              <a:gd name="connsiteY3" fmla="*/ 1560979 h 1828802"/>
              <a:gd name="connsiteX4" fmla="*/ 0 w 1920240"/>
              <a:gd name="connsiteY4" fmla="*/ 914400 h 1828802"/>
              <a:gd name="connsiteX5" fmla="*/ 0 w 1920240"/>
              <a:gd name="connsiteY5" fmla="*/ 914399 h 1828802"/>
              <a:gd name="connsiteX6" fmla="*/ 267822 w 1920240"/>
              <a:gd name="connsiteY6" fmla="*/ 267821 h 1828802"/>
              <a:gd name="connsiteX7" fmla="*/ 914401 w 1920240"/>
              <a:gd name="connsiteY7" fmla="*/ 0 h 1828802"/>
              <a:gd name="connsiteX8" fmla="*/ 1560979 w 1920240"/>
              <a:gd name="connsiteY8" fmla="*/ 267822 h 1828802"/>
              <a:gd name="connsiteX9" fmla="*/ 1920240 w 1920240"/>
              <a:gd name="connsiteY9" fmla="*/ 1005841 h 1828802"/>
              <a:gd name="connsiteX0" fmla="*/ 1560978 w 1920240"/>
              <a:gd name="connsiteY0" fmla="*/ 1560980 h 1828802"/>
              <a:gd name="connsiteX1" fmla="*/ 914399 w 1920240"/>
              <a:gd name="connsiteY1" fmla="*/ 1828801 h 1828802"/>
              <a:gd name="connsiteX2" fmla="*/ 267821 w 1920240"/>
              <a:gd name="connsiteY2" fmla="*/ 1560979 h 1828802"/>
              <a:gd name="connsiteX3" fmla="*/ 0 w 1920240"/>
              <a:gd name="connsiteY3" fmla="*/ 914400 h 1828802"/>
              <a:gd name="connsiteX4" fmla="*/ 0 w 1920240"/>
              <a:gd name="connsiteY4" fmla="*/ 914399 h 1828802"/>
              <a:gd name="connsiteX5" fmla="*/ 267822 w 1920240"/>
              <a:gd name="connsiteY5" fmla="*/ 267821 h 1828802"/>
              <a:gd name="connsiteX6" fmla="*/ 914401 w 1920240"/>
              <a:gd name="connsiteY6" fmla="*/ 0 h 1828802"/>
              <a:gd name="connsiteX7" fmla="*/ 1560979 w 1920240"/>
              <a:gd name="connsiteY7" fmla="*/ 267822 h 1828802"/>
              <a:gd name="connsiteX8" fmla="*/ 1920240 w 1920240"/>
              <a:gd name="connsiteY8" fmla="*/ 1005841 h 1828802"/>
              <a:gd name="connsiteX0" fmla="*/ 1560978 w 1828800"/>
              <a:gd name="connsiteY0" fmla="*/ 1560980 h 1828802"/>
              <a:gd name="connsiteX1" fmla="*/ 914399 w 1828800"/>
              <a:gd name="connsiteY1" fmla="*/ 1828801 h 1828802"/>
              <a:gd name="connsiteX2" fmla="*/ 267821 w 1828800"/>
              <a:gd name="connsiteY2" fmla="*/ 1560979 h 1828802"/>
              <a:gd name="connsiteX3" fmla="*/ 0 w 1828800"/>
              <a:gd name="connsiteY3" fmla="*/ 914400 h 1828802"/>
              <a:gd name="connsiteX4" fmla="*/ 0 w 1828800"/>
              <a:gd name="connsiteY4" fmla="*/ 914399 h 1828802"/>
              <a:gd name="connsiteX5" fmla="*/ 267822 w 1828800"/>
              <a:gd name="connsiteY5" fmla="*/ 267821 h 1828802"/>
              <a:gd name="connsiteX6" fmla="*/ 914401 w 1828800"/>
              <a:gd name="connsiteY6" fmla="*/ 0 h 1828802"/>
              <a:gd name="connsiteX7" fmla="*/ 1560979 w 1828800"/>
              <a:gd name="connsiteY7" fmla="*/ 267822 h 1828802"/>
              <a:gd name="connsiteX8" fmla="*/ 1828800 w 1828800"/>
              <a:gd name="connsiteY8" fmla="*/ 914398 h 1828802"/>
              <a:gd name="connsiteX0" fmla="*/ 1560978 w 1842589"/>
              <a:gd name="connsiteY0" fmla="*/ 1560980 h 1828802"/>
              <a:gd name="connsiteX1" fmla="*/ 914399 w 1842589"/>
              <a:gd name="connsiteY1" fmla="*/ 1828801 h 1828802"/>
              <a:gd name="connsiteX2" fmla="*/ 267821 w 1842589"/>
              <a:gd name="connsiteY2" fmla="*/ 1560979 h 1828802"/>
              <a:gd name="connsiteX3" fmla="*/ 0 w 1842589"/>
              <a:gd name="connsiteY3" fmla="*/ 914400 h 1828802"/>
              <a:gd name="connsiteX4" fmla="*/ 0 w 1842589"/>
              <a:gd name="connsiteY4" fmla="*/ 914399 h 1828802"/>
              <a:gd name="connsiteX5" fmla="*/ 267822 w 1842589"/>
              <a:gd name="connsiteY5" fmla="*/ 267821 h 1828802"/>
              <a:gd name="connsiteX6" fmla="*/ 914401 w 1842589"/>
              <a:gd name="connsiteY6" fmla="*/ 0 h 1828802"/>
              <a:gd name="connsiteX7" fmla="*/ 1560979 w 1842589"/>
              <a:gd name="connsiteY7" fmla="*/ 267822 h 1828802"/>
              <a:gd name="connsiteX8" fmla="*/ 1828800 w 1842589"/>
              <a:gd name="connsiteY8" fmla="*/ 914398 h 1828802"/>
              <a:gd name="connsiteX0" fmla="*/ 914399 w 1842589"/>
              <a:gd name="connsiteY0" fmla="*/ 1828801 h 1828801"/>
              <a:gd name="connsiteX1" fmla="*/ 267821 w 1842589"/>
              <a:gd name="connsiteY1" fmla="*/ 1560979 h 1828801"/>
              <a:gd name="connsiteX2" fmla="*/ 0 w 1842589"/>
              <a:gd name="connsiteY2" fmla="*/ 914400 h 1828801"/>
              <a:gd name="connsiteX3" fmla="*/ 0 w 1842589"/>
              <a:gd name="connsiteY3" fmla="*/ 914399 h 1828801"/>
              <a:gd name="connsiteX4" fmla="*/ 267822 w 1842589"/>
              <a:gd name="connsiteY4" fmla="*/ 267821 h 1828801"/>
              <a:gd name="connsiteX5" fmla="*/ 914401 w 1842589"/>
              <a:gd name="connsiteY5" fmla="*/ 0 h 1828801"/>
              <a:gd name="connsiteX6" fmla="*/ 1560979 w 1842589"/>
              <a:gd name="connsiteY6" fmla="*/ 267822 h 1828801"/>
              <a:gd name="connsiteX7" fmla="*/ 1828800 w 1842589"/>
              <a:gd name="connsiteY7" fmla="*/ 914398 h 1828801"/>
              <a:gd name="connsiteX0" fmla="*/ 267821 w 1842589"/>
              <a:gd name="connsiteY0" fmla="*/ 1560979 h 1560979"/>
              <a:gd name="connsiteX1" fmla="*/ 0 w 1842589"/>
              <a:gd name="connsiteY1" fmla="*/ 914400 h 1560979"/>
              <a:gd name="connsiteX2" fmla="*/ 0 w 1842589"/>
              <a:gd name="connsiteY2" fmla="*/ 914399 h 1560979"/>
              <a:gd name="connsiteX3" fmla="*/ 267822 w 1842589"/>
              <a:gd name="connsiteY3" fmla="*/ 267821 h 1560979"/>
              <a:gd name="connsiteX4" fmla="*/ 914401 w 1842589"/>
              <a:gd name="connsiteY4" fmla="*/ 0 h 1560979"/>
              <a:gd name="connsiteX5" fmla="*/ 1560979 w 1842589"/>
              <a:gd name="connsiteY5" fmla="*/ 267822 h 1560979"/>
              <a:gd name="connsiteX6" fmla="*/ 1828800 w 1842589"/>
              <a:gd name="connsiteY6" fmla="*/ 914398 h 1560979"/>
              <a:gd name="connsiteX0" fmla="*/ 0 w 1842589"/>
              <a:gd name="connsiteY0" fmla="*/ 914400 h 914400"/>
              <a:gd name="connsiteX1" fmla="*/ 0 w 1842589"/>
              <a:gd name="connsiteY1" fmla="*/ 914399 h 914400"/>
              <a:gd name="connsiteX2" fmla="*/ 267822 w 1842589"/>
              <a:gd name="connsiteY2" fmla="*/ 267821 h 914400"/>
              <a:gd name="connsiteX3" fmla="*/ 914401 w 1842589"/>
              <a:gd name="connsiteY3" fmla="*/ 0 h 914400"/>
              <a:gd name="connsiteX4" fmla="*/ 1560979 w 1842589"/>
              <a:gd name="connsiteY4" fmla="*/ 267822 h 914400"/>
              <a:gd name="connsiteX5" fmla="*/ 1828800 w 1842589"/>
              <a:gd name="connsiteY5" fmla="*/ 914398 h 914400"/>
              <a:gd name="connsiteX0" fmla="*/ 0 w 1842589"/>
              <a:gd name="connsiteY0" fmla="*/ 914400 h 914400"/>
              <a:gd name="connsiteX1" fmla="*/ 267822 w 1842589"/>
              <a:gd name="connsiteY1" fmla="*/ 267821 h 914400"/>
              <a:gd name="connsiteX2" fmla="*/ 914401 w 1842589"/>
              <a:gd name="connsiteY2" fmla="*/ 0 h 914400"/>
              <a:gd name="connsiteX3" fmla="*/ 1560979 w 1842589"/>
              <a:gd name="connsiteY3" fmla="*/ 267822 h 914400"/>
              <a:gd name="connsiteX4" fmla="*/ 1828800 w 1842589"/>
              <a:gd name="connsiteY4" fmla="*/ 914398 h 914400"/>
              <a:gd name="connsiteX0" fmla="*/ 0 w 1574767"/>
              <a:gd name="connsiteY0" fmla="*/ 267821 h 914398"/>
              <a:gd name="connsiteX1" fmla="*/ 646579 w 1574767"/>
              <a:gd name="connsiteY1" fmla="*/ 0 h 914398"/>
              <a:gd name="connsiteX2" fmla="*/ 1293157 w 1574767"/>
              <a:gd name="connsiteY2" fmla="*/ 267822 h 914398"/>
              <a:gd name="connsiteX3" fmla="*/ 1560978 w 1574767"/>
              <a:gd name="connsiteY3" fmla="*/ 914398 h 914398"/>
              <a:gd name="connsiteX0" fmla="*/ 0 w 1574767"/>
              <a:gd name="connsiteY0" fmla="*/ 107762 h 754339"/>
              <a:gd name="connsiteX1" fmla="*/ 1293157 w 1574767"/>
              <a:gd name="connsiteY1" fmla="*/ 107763 h 754339"/>
              <a:gd name="connsiteX2" fmla="*/ 1560978 w 1574767"/>
              <a:gd name="connsiteY2" fmla="*/ 754339 h 754339"/>
              <a:gd name="connsiteX0" fmla="*/ 0 w 281610"/>
              <a:gd name="connsiteY0" fmla="*/ 0 h 646576"/>
              <a:gd name="connsiteX1" fmla="*/ 267821 w 281610"/>
              <a:gd name="connsiteY1" fmla="*/ 646576 h 64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1610" h="646576">
                <a:moveTo>
                  <a:pt x="0" y="0"/>
                </a:moveTo>
                <a:cubicBezTo>
                  <a:pt x="152400" y="152400"/>
                  <a:pt x="281610" y="396079"/>
                  <a:pt x="267821" y="646576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495800" y="4267200"/>
            <a:ext cx="152400" cy="1524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371600" y="4800600"/>
            <a:ext cx="914400" cy="914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1752600" y="51816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>
            <a:off x="2286000" y="5257800"/>
            <a:ext cx="914400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928428" y="4876800"/>
            <a:ext cx="554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Symbol" pitchFamily="18" charset="2"/>
              </a:rPr>
              <a:t>q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 ?</a:t>
            </a:r>
            <a:endParaRPr lang="en-US" dirty="0"/>
          </a:p>
        </p:txBody>
      </p:sp>
      <p:sp>
        <p:nvSpPr>
          <p:cNvPr id="25" name="Freeform 24"/>
          <p:cNvSpPr/>
          <p:nvPr/>
        </p:nvSpPr>
        <p:spPr>
          <a:xfrm>
            <a:off x="2819400" y="4953000"/>
            <a:ext cx="45719" cy="304800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1828800 w 1920240"/>
              <a:gd name="connsiteY0" fmla="*/ 914401 h 1828802"/>
              <a:gd name="connsiteX1" fmla="*/ 1560978 w 1920240"/>
              <a:gd name="connsiteY1" fmla="*/ 1560980 h 1828802"/>
              <a:gd name="connsiteX2" fmla="*/ 914399 w 1920240"/>
              <a:gd name="connsiteY2" fmla="*/ 1828801 h 1828802"/>
              <a:gd name="connsiteX3" fmla="*/ 267821 w 1920240"/>
              <a:gd name="connsiteY3" fmla="*/ 1560979 h 1828802"/>
              <a:gd name="connsiteX4" fmla="*/ 0 w 1920240"/>
              <a:gd name="connsiteY4" fmla="*/ 914400 h 1828802"/>
              <a:gd name="connsiteX5" fmla="*/ 0 w 1920240"/>
              <a:gd name="connsiteY5" fmla="*/ 914399 h 1828802"/>
              <a:gd name="connsiteX6" fmla="*/ 267822 w 1920240"/>
              <a:gd name="connsiteY6" fmla="*/ 267821 h 1828802"/>
              <a:gd name="connsiteX7" fmla="*/ 914401 w 1920240"/>
              <a:gd name="connsiteY7" fmla="*/ 0 h 1828802"/>
              <a:gd name="connsiteX8" fmla="*/ 1560979 w 1920240"/>
              <a:gd name="connsiteY8" fmla="*/ 267822 h 1828802"/>
              <a:gd name="connsiteX9" fmla="*/ 1920240 w 1920240"/>
              <a:gd name="connsiteY9" fmla="*/ 1005841 h 1828802"/>
              <a:gd name="connsiteX0" fmla="*/ 1560978 w 1920240"/>
              <a:gd name="connsiteY0" fmla="*/ 1560980 h 1828802"/>
              <a:gd name="connsiteX1" fmla="*/ 914399 w 1920240"/>
              <a:gd name="connsiteY1" fmla="*/ 1828801 h 1828802"/>
              <a:gd name="connsiteX2" fmla="*/ 267821 w 1920240"/>
              <a:gd name="connsiteY2" fmla="*/ 1560979 h 1828802"/>
              <a:gd name="connsiteX3" fmla="*/ 0 w 1920240"/>
              <a:gd name="connsiteY3" fmla="*/ 914400 h 1828802"/>
              <a:gd name="connsiteX4" fmla="*/ 0 w 1920240"/>
              <a:gd name="connsiteY4" fmla="*/ 914399 h 1828802"/>
              <a:gd name="connsiteX5" fmla="*/ 267822 w 1920240"/>
              <a:gd name="connsiteY5" fmla="*/ 267821 h 1828802"/>
              <a:gd name="connsiteX6" fmla="*/ 914401 w 1920240"/>
              <a:gd name="connsiteY6" fmla="*/ 0 h 1828802"/>
              <a:gd name="connsiteX7" fmla="*/ 1560979 w 1920240"/>
              <a:gd name="connsiteY7" fmla="*/ 267822 h 1828802"/>
              <a:gd name="connsiteX8" fmla="*/ 1920240 w 1920240"/>
              <a:gd name="connsiteY8" fmla="*/ 1005841 h 1828802"/>
              <a:gd name="connsiteX0" fmla="*/ 1560978 w 1828800"/>
              <a:gd name="connsiteY0" fmla="*/ 1560980 h 1828802"/>
              <a:gd name="connsiteX1" fmla="*/ 914399 w 1828800"/>
              <a:gd name="connsiteY1" fmla="*/ 1828801 h 1828802"/>
              <a:gd name="connsiteX2" fmla="*/ 267821 w 1828800"/>
              <a:gd name="connsiteY2" fmla="*/ 1560979 h 1828802"/>
              <a:gd name="connsiteX3" fmla="*/ 0 w 1828800"/>
              <a:gd name="connsiteY3" fmla="*/ 914400 h 1828802"/>
              <a:gd name="connsiteX4" fmla="*/ 0 w 1828800"/>
              <a:gd name="connsiteY4" fmla="*/ 914399 h 1828802"/>
              <a:gd name="connsiteX5" fmla="*/ 267822 w 1828800"/>
              <a:gd name="connsiteY5" fmla="*/ 267821 h 1828802"/>
              <a:gd name="connsiteX6" fmla="*/ 914401 w 1828800"/>
              <a:gd name="connsiteY6" fmla="*/ 0 h 1828802"/>
              <a:gd name="connsiteX7" fmla="*/ 1560979 w 1828800"/>
              <a:gd name="connsiteY7" fmla="*/ 267822 h 1828802"/>
              <a:gd name="connsiteX8" fmla="*/ 1828800 w 1828800"/>
              <a:gd name="connsiteY8" fmla="*/ 914398 h 1828802"/>
              <a:gd name="connsiteX0" fmla="*/ 1560978 w 1842589"/>
              <a:gd name="connsiteY0" fmla="*/ 1560980 h 1828802"/>
              <a:gd name="connsiteX1" fmla="*/ 914399 w 1842589"/>
              <a:gd name="connsiteY1" fmla="*/ 1828801 h 1828802"/>
              <a:gd name="connsiteX2" fmla="*/ 267821 w 1842589"/>
              <a:gd name="connsiteY2" fmla="*/ 1560979 h 1828802"/>
              <a:gd name="connsiteX3" fmla="*/ 0 w 1842589"/>
              <a:gd name="connsiteY3" fmla="*/ 914400 h 1828802"/>
              <a:gd name="connsiteX4" fmla="*/ 0 w 1842589"/>
              <a:gd name="connsiteY4" fmla="*/ 914399 h 1828802"/>
              <a:gd name="connsiteX5" fmla="*/ 267822 w 1842589"/>
              <a:gd name="connsiteY5" fmla="*/ 267821 h 1828802"/>
              <a:gd name="connsiteX6" fmla="*/ 914401 w 1842589"/>
              <a:gd name="connsiteY6" fmla="*/ 0 h 1828802"/>
              <a:gd name="connsiteX7" fmla="*/ 1560979 w 1842589"/>
              <a:gd name="connsiteY7" fmla="*/ 267822 h 1828802"/>
              <a:gd name="connsiteX8" fmla="*/ 1828800 w 1842589"/>
              <a:gd name="connsiteY8" fmla="*/ 914398 h 1828802"/>
              <a:gd name="connsiteX0" fmla="*/ 914399 w 1842589"/>
              <a:gd name="connsiteY0" fmla="*/ 1828801 h 1828801"/>
              <a:gd name="connsiteX1" fmla="*/ 267821 w 1842589"/>
              <a:gd name="connsiteY1" fmla="*/ 1560979 h 1828801"/>
              <a:gd name="connsiteX2" fmla="*/ 0 w 1842589"/>
              <a:gd name="connsiteY2" fmla="*/ 914400 h 1828801"/>
              <a:gd name="connsiteX3" fmla="*/ 0 w 1842589"/>
              <a:gd name="connsiteY3" fmla="*/ 914399 h 1828801"/>
              <a:gd name="connsiteX4" fmla="*/ 267822 w 1842589"/>
              <a:gd name="connsiteY4" fmla="*/ 267821 h 1828801"/>
              <a:gd name="connsiteX5" fmla="*/ 914401 w 1842589"/>
              <a:gd name="connsiteY5" fmla="*/ 0 h 1828801"/>
              <a:gd name="connsiteX6" fmla="*/ 1560979 w 1842589"/>
              <a:gd name="connsiteY6" fmla="*/ 267822 h 1828801"/>
              <a:gd name="connsiteX7" fmla="*/ 1828800 w 1842589"/>
              <a:gd name="connsiteY7" fmla="*/ 914398 h 1828801"/>
              <a:gd name="connsiteX0" fmla="*/ 267821 w 1842589"/>
              <a:gd name="connsiteY0" fmla="*/ 1560979 h 1560979"/>
              <a:gd name="connsiteX1" fmla="*/ 0 w 1842589"/>
              <a:gd name="connsiteY1" fmla="*/ 914400 h 1560979"/>
              <a:gd name="connsiteX2" fmla="*/ 0 w 1842589"/>
              <a:gd name="connsiteY2" fmla="*/ 914399 h 1560979"/>
              <a:gd name="connsiteX3" fmla="*/ 267822 w 1842589"/>
              <a:gd name="connsiteY3" fmla="*/ 267821 h 1560979"/>
              <a:gd name="connsiteX4" fmla="*/ 914401 w 1842589"/>
              <a:gd name="connsiteY4" fmla="*/ 0 h 1560979"/>
              <a:gd name="connsiteX5" fmla="*/ 1560979 w 1842589"/>
              <a:gd name="connsiteY5" fmla="*/ 267822 h 1560979"/>
              <a:gd name="connsiteX6" fmla="*/ 1828800 w 1842589"/>
              <a:gd name="connsiteY6" fmla="*/ 914398 h 1560979"/>
              <a:gd name="connsiteX0" fmla="*/ 0 w 1842589"/>
              <a:gd name="connsiteY0" fmla="*/ 914400 h 914400"/>
              <a:gd name="connsiteX1" fmla="*/ 0 w 1842589"/>
              <a:gd name="connsiteY1" fmla="*/ 914399 h 914400"/>
              <a:gd name="connsiteX2" fmla="*/ 267822 w 1842589"/>
              <a:gd name="connsiteY2" fmla="*/ 267821 h 914400"/>
              <a:gd name="connsiteX3" fmla="*/ 914401 w 1842589"/>
              <a:gd name="connsiteY3" fmla="*/ 0 h 914400"/>
              <a:gd name="connsiteX4" fmla="*/ 1560979 w 1842589"/>
              <a:gd name="connsiteY4" fmla="*/ 267822 h 914400"/>
              <a:gd name="connsiteX5" fmla="*/ 1828800 w 1842589"/>
              <a:gd name="connsiteY5" fmla="*/ 914398 h 914400"/>
              <a:gd name="connsiteX0" fmla="*/ 0 w 1842589"/>
              <a:gd name="connsiteY0" fmla="*/ 914400 h 914400"/>
              <a:gd name="connsiteX1" fmla="*/ 267822 w 1842589"/>
              <a:gd name="connsiteY1" fmla="*/ 267821 h 914400"/>
              <a:gd name="connsiteX2" fmla="*/ 914401 w 1842589"/>
              <a:gd name="connsiteY2" fmla="*/ 0 h 914400"/>
              <a:gd name="connsiteX3" fmla="*/ 1560979 w 1842589"/>
              <a:gd name="connsiteY3" fmla="*/ 267822 h 914400"/>
              <a:gd name="connsiteX4" fmla="*/ 1828800 w 1842589"/>
              <a:gd name="connsiteY4" fmla="*/ 914398 h 914400"/>
              <a:gd name="connsiteX0" fmla="*/ 0 w 1574767"/>
              <a:gd name="connsiteY0" fmla="*/ 267821 h 914398"/>
              <a:gd name="connsiteX1" fmla="*/ 646579 w 1574767"/>
              <a:gd name="connsiteY1" fmla="*/ 0 h 914398"/>
              <a:gd name="connsiteX2" fmla="*/ 1293157 w 1574767"/>
              <a:gd name="connsiteY2" fmla="*/ 267822 h 914398"/>
              <a:gd name="connsiteX3" fmla="*/ 1560978 w 1574767"/>
              <a:gd name="connsiteY3" fmla="*/ 914398 h 914398"/>
              <a:gd name="connsiteX0" fmla="*/ 0 w 1574767"/>
              <a:gd name="connsiteY0" fmla="*/ 107762 h 754339"/>
              <a:gd name="connsiteX1" fmla="*/ 1293157 w 1574767"/>
              <a:gd name="connsiteY1" fmla="*/ 107763 h 754339"/>
              <a:gd name="connsiteX2" fmla="*/ 1560978 w 1574767"/>
              <a:gd name="connsiteY2" fmla="*/ 754339 h 754339"/>
              <a:gd name="connsiteX0" fmla="*/ 0 w 281610"/>
              <a:gd name="connsiteY0" fmla="*/ 0 h 646576"/>
              <a:gd name="connsiteX1" fmla="*/ 267821 w 281610"/>
              <a:gd name="connsiteY1" fmla="*/ 646576 h 64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1610" h="646576">
                <a:moveTo>
                  <a:pt x="0" y="0"/>
                </a:moveTo>
                <a:cubicBezTo>
                  <a:pt x="152400" y="152400"/>
                  <a:pt x="281610" y="396079"/>
                  <a:pt x="267821" y="646576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3048000" y="42672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181600" y="28956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rot="5400000" flipH="1" flipV="1">
            <a:off x="1066800" y="4495800"/>
            <a:ext cx="152400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0800000" flipH="1" flipV="1">
            <a:off x="1828800" y="5257800"/>
            <a:ext cx="152400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048000" y="52578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71600" y="36576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4495800" y="42672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6324600" y="2438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 rot="16200000" flipV="1">
            <a:off x="5486400" y="1600200"/>
            <a:ext cx="914400" cy="91440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5400000" flipH="1" flipV="1">
            <a:off x="6400800" y="1524000"/>
            <a:ext cx="990600" cy="99060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7315200" y="1752600"/>
            <a:ext cx="36420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105400" y="1676400"/>
            <a:ext cx="364202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629400" y="2286000"/>
            <a:ext cx="639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y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427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Straight Connector 51"/>
          <p:cNvCxnSpPr/>
          <p:nvPr/>
        </p:nvCxnSpPr>
        <p:spPr>
          <a:xfrm flipV="1">
            <a:off x="3962400" y="2514600"/>
            <a:ext cx="2438400" cy="76200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V="1">
            <a:off x="1828800" y="3276600"/>
            <a:ext cx="2133600" cy="1981200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endCxn id="22" idx="4"/>
          </p:cNvCxnSpPr>
          <p:nvPr/>
        </p:nvCxnSpPr>
        <p:spPr>
          <a:xfrm rot="5400000" flipH="1" flipV="1">
            <a:off x="1409700" y="5753100"/>
            <a:ext cx="838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572000" y="2514602"/>
            <a:ext cx="1828800" cy="182879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828800" y="4343400"/>
            <a:ext cx="2743200" cy="914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Inverse Kinematics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E29327D7-175D-4C42-8077-2268929F14E5}" type="datetime1">
              <a:rPr lang="en-US" smtClean="0"/>
              <a:pPr algn="r"/>
              <a:t>1/5/2017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harder than forward kinematics because there is often more than one possible solution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Inverse Kinematics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114800" y="3886200"/>
            <a:ext cx="914400" cy="914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495800" y="4267200"/>
            <a:ext cx="152400" cy="1524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371600" y="4800600"/>
            <a:ext cx="914400" cy="914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1752600" y="51816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>
            <a:off x="2286000" y="5257800"/>
            <a:ext cx="914400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048000" y="42672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181600" y="28956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rot="5400000" flipH="1" flipV="1">
            <a:off x="1066800" y="4495800"/>
            <a:ext cx="152400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0800000" flipH="1" flipV="1">
            <a:off x="1828800" y="5257800"/>
            <a:ext cx="152400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048000" y="52578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71600" y="36576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4495800" y="42672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6324600" y="2438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629400" y="2286000"/>
            <a:ext cx="639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y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3505200" y="2819400"/>
            <a:ext cx="914400" cy="914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3886200" y="3200400"/>
            <a:ext cx="152400" cy="152400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522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Straight Connector 29"/>
          <p:cNvCxnSpPr>
            <a:endCxn id="22" idx="4"/>
          </p:cNvCxnSpPr>
          <p:nvPr/>
        </p:nvCxnSpPr>
        <p:spPr>
          <a:xfrm rot="5400000" flipH="1" flipV="1">
            <a:off x="1409700" y="5753100"/>
            <a:ext cx="8382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4572000" y="3886200"/>
            <a:ext cx="1295400" cy="45720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572000" y="2514602"/>
            <a:ext cx="1828800" cy="182879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828800" y="4343400"/>
            <a:ext cx="2743200" cy="9144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Inverse Kinematics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E29327D7-175D-4C42-8077-2268929F14E5}" type="datetime1">
              <a:rPr lang="en-US" smtClean="0"/>
              <a:pPr algn="r"/>
              <a:t>1/5/2017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CA" dirty="0" smtClean="0"/>
              <a:t>law of cosines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Inverse Kinematics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114800" y="3886200"/>
            <a:ext cx="914400" cy="914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562600" y="3429000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Symbol" pitchFamily="18" charset="2"/>
              </a:rPr>
              <a:t>q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dirty="0"/>
          </a:p>
        </p:txBody>
      </p:sp>
      <p:sp>
        <p:nvSpPr>
          <p:cNvPr id="15" name="Freeform 14"/>
          <p:cNvSpPr/>
          <p:nvPr/>
        </p:nvSpPr>
        <p:spPr>
          <a:xfrm>
            <a:off x="5410200" y="3581400"/>
            <a:ext cx="166190" cy="381000"/>
          </a:xfrm>
          <a:custGeom>
            <a:avLst/>
            <a:gdLst>
              <a:gd name="connsiteX0" fmla="*/ 0 w 1828800"/>
              <a:gd name="connsiteY0" fmla="*/ 914400 h 1828800"/>
              <a:gd name="connsiteX1" fmla="*/ 267822 w 1828800"/>
              <a:gd name="connsiteY1" fmla="*/ 267822 h 1828800"/>
              <a:gd name="connsiteX2" fmla="*/ 914401 w 1828800"/>
              <a:gd name="connsiteY2" fmla="*/ 1 h 1828800"/>
              <a:gd name="connsiteX3" fmla="*/ 1560979 w 1828800"/>
              <a:gd name="connsiteY3" fmla="*/ 267823 h 1828800"/>
              <a:gd name="connsiteX4" fmla="*/ 1828800 w 1828800"/>
              <a:gd name="connsiteY4" fmla="*/ 914402 h 1828800"/>
              <a:gd name="connsiteX5" fmla="*/ 1560978 w 1828800"/>
              <a:gd name="connsiteY5" fmla="*/ 1560981 h 1828800"/>
              <a:gd name="connsiteX6" fmla="*/ 914399 w 1828800"/>
              <a:gd name="connsiteY6" fmla="*/ 1828802 h 1828800"/>
              <a:gd name="connsiteX7" fmla="*/ 267821 w 1828800"/>
              <a:gd name="connsiteY7" fmla="*/ 1560980 h 1828800"/>
              <a:gd name="connsiteX8" fmla="*/ 0 w 1828800"/>
              <a:gd name="connsiteY8" fmla="*/ 914401 h 1828800"/>
              <a:gd name="connsiteX9" fmla="*/ 0 w 1828800"/>
              <a:gd name="connsiteY9" fmla="*/ 914400 h 1828800"/>
              <a:gd name="connsiteX0" fmla="*/ 1828800 w 1920240"/>
              <a:gd name="connsiteY0" fmla="*/ 914401 h 1828802"/>
              <a:gd name="connsiteX1" fmla="*/ 1560978 w 1920240"/>
              <a:gd name="connsiteY1" fmla="*/ 1560980 h 1828802"/>
              <a:gd name="connsiteX2" fmla="*/ 914399 w 1920240"/>
              <a:gd name="connsiteY2" fmla="*/ 1828801 h 1828802"/>
              <a:gd name="connsiteX3" fmla="*/ 267821 w 1920240"/>
              <a:gd name="connsiteY3" fmla="*/ 1560979 h 1828802"/>
              <a:gd name="connsiteX4" fmla="*/ 0 w 1920240"/>
              <a:gd name="connsiteY4" fmla="*/ 914400 h 1828802"/>
              <a:gd name="connsiteX5" fmla="*/ 0 w 1920240"/>
              <a:gd name="connsiteY5" fmla="*/ 914399 h 1828802"/>
              <a:gd name="connsiteX6" fmla="*/ 267822 w 1920240"/>
              <a:gd name="connsiteY6" fmla="*/ 267821 h 1828802"/>
              <a:gd name="connsiteX7" fmla="*/ 914401 w 1920240"/>
              <a:gd name="connsiteY7" fmla="*/ 0 h 1828802"/>
              <a:gd name="connsiteX8" fmla="*/ 1560979 w 1920240"/>
              <a:gd name="connsiteY8" fmla="*/ 267822 h 1828802"/>
              <a:gd name="connsiteX9" fmla="*/ 1920240 w 1920240"/>
              <a:gd name="connsiteY9" fmla="*/ 1005841 h 1828802"/>
              <a:gd name="connsiteX0" fmla="*/ 1560978 w 1920240"/>
              <a:gd name="connsiteY0" fmla="*/ 1560980 h 1828802"/>
              <a:gd name="connsiteX1" fmla="*/ 914399 w 1920240"/>
              <a:gd name="connsiteY1" fmla="*/ 1828801 h 1828802"/>
              <a:gd name="connsiteX2" fmla="*/ 267821 w 1920240"/>
              <a:gd name="connsiteY2" fmla="*/ 1560979 h 1828802"/>
              <a:gd name="connsiteX3" fmla="*/ 0 w 1920240"/>
              <a:gd name="connsiteY3" fmla="*/ 914400 h 1828802"/>
              <a:gd name="connsiteX4" fmla="*/ 0 w 1920240"/>
              <a:gd name="connsiteY4" fmla="*/ 914399 h 1828802"/>
              <a:gd name="connsiteX5" fmla="*/ 267822 w 1920240"/>
              <a:gd name="connsiteY5" fmla="*/ 267821 h 1828802"/>
              <a:gd name="connsiteX6" fmla="*/ 914401 w 1920240"/>
              <a:gd name="connsiteY6" fmla="*/ 0 h 1828802"/>
              <a:gd name="connsiteX7" fmla="*/ 1560979 w 1920240"/>
              <a:gd name="connsiteY7" fmla="*/ 267822 h 1828802"/>
              <a:gd name="connsiteX8" fmla="*/ 1920240 w 1920240"/>
              <a:gd name="connsiteY8" fmla="*/ 1005841 h 1828802"/>
              <a:gd name="connsiteX0" fmla="*/ 1560978 w 1828800"/>
              <a:gd name="connsiteY0" fmla="*/ 1560980 h 1828802"/>
              <a:gd name="connsiteX1" fmla="*/ 914399 w 1828800"/>
              <a:gd name="connsiteY1" fmla="*/ 1828801 h 1828802"/>
              <a:gd name="connsiteX2" fmla="*/ 267821 w 1828800"/>
              <a:gd name="connsiteY2" fmla="*/ 1560979 h 1828802"/>
              <a:gd name="connsiteX3" fmla="*/ 0 w 1828800"/>
              <a:gd name="connsiteY3" fmla="*/ 914400 h 1828802"/>
              <a:gd name="connsiteX4" fmla="*/ 0 w 1828800"/>
              <a:gd name="connsiteY4" fmla="*/ 914399 h 1828802"/>
              <a:gd name="connsiteX5" fmla="*/ 267822 w 1828800"/>
              <a:gd name="connsiteY5" fmla="*/ 267821 h 1828802"/>
              <a:gd name="connsiteX6" fmla="*/ 914401 w 1828800"/>
              <a:gd name="connsiteY6" fmla="*/ 0 h 1828802"/>
              <a:gd name="connsiteX7" fmla="*/ 1560979 w 1828800"/>
              <a:gd name="connsiteY7" fmla="*/ 267822 h 1828802"/>
              <a:gd name="connsiteX8" fmla="*/ 1828800 w 1828800"/>
              <a:gd name="connsiteY8" fmla="*/ 914398 h 1828802"/>
              <a:gd name="connsiteX0" fmla="*/ 1560978 w 1842589"/>
              <a:gd name="connsiteY0" fmla="*/ 1560980 h 1828802"/>
              <a:gd name="connsiteX1" fmla="*/ 914399 w 1842589"/>
              <a:gd name="connsiteY1" fmla="*/ 1828801 h 1828802"/>
              <a:gd name="connsiteX2" fmla="*/ 267821 w 1842589"/>
              <a:gd name="connsiteY2" fmla="*/ 1560979 h 1828802"/>
              <a:gd name="connsiteX3" fmla="*/ 0 w 1842589"/>
              <a:gd name="connsiteY3" fmla="*/ 914400 h 1828802"/>
              <a:gd name="connsiteX4" fmla="*/ 0 w 1842589"/>
              <a:gd name="connsiteY4" fmla="*/ 914399 h 1828802"/>
              <a:gd name="connsiteX5" fmla="*/ 267822 w 1842589"/>
              <a:gd name="connsiteY5" fmla="*/ 267821 h 1828802"/>
              <a:gd name="connsiteX6" fmla="*/ 914401 w 1842589"/>
              <a:gd name="connsiteY6" fmla="*/ 0 h 1828802"/>
              <a:gd name="connsiteX7" fmla="*/ 1560979 w 1842589"/>
              <a:gd name="connsiteY7" fmla="*/ 267822 h 1828802"/>
              <a:gd name="connsiteX8" fmla="*/ 1828800 w 1842589"/>
              <a:gd name="connsiteY8" fmla="*/ 914398 h 1828802"/>
              <a:gd name="connsiteX0" fmla="*/ 914399 w 1842589"/>
              <a:gd name="connsiteY0" fmla="*/ 1828801 h 1828801"/>
              <a:gd name="connsiteX1" fmla="*/ 267821 w 1842589"/>
              <a:gd name="connsiteY1" fmla="*/ 1560979 h 1828801"/>
              <a:gd name="connsiteX2" fmla="*/ 0 w 1842589"/>
              <a:gd name="connsiteY2" fmla="*/ 914400 h 1828801"/>
              <a:gd name="connsiteX3" fmla="*/ 0 w 1842589"/>
              <a:gd name="connsiteY3" fmla="*/ 914399 h 1828801"/>
              <a:gd name="connsiteX4" fmla="*/ 267822 w 1842589"/>
              <a:gd name="connsiteY4" fmla="*/ 267821 h 1828801"/>
              <a:gd name="connsiteX5" fmla="*/ 914401 w 1842589"/>
              <a:gd name="connsiteY5" fmla="*/ 0 h 1828801"/>
              <a:gd name="connsiteX6" fmla="*/ 1560979 w 1842589"/>
              <a:gd name="connsiteY6" fmla="*/ 267822 h 1828801"/>
              <a:gd name="connsiteX7" fmla="*/ 1828800 w 1842589"/>
              <a:gd name="connsiteY7" fmla="*/ 914398 h 1828801"/>
              <a:gd name="connsiteX0" fmla="*/ 267821 w 1842589"/>
              <a:gd name="connsiteY0" fmla="*/ 1560979 h 1560979"/>
              <a:gd name="connsiteX1" fmla="*/ 0 w 1842589"/>
              <a:gd name="connsiteY1" fmla="*/ 914400 h 1560979"/>
              <a:gd name="connsiteX2" fmla="*/ 0 w 1842589"/>
              <a:gd name="connsiteY2" fmla="*/ 914399 h 1560979"/>
              <a:gd name="connsiteX3" fmla="*/ 267822 w 1842589"/>
              <a:gd name="connsiteY3" fmla="*/ 267821 h 1560979"/>
              <a:gd name="connsiteX4" fmla="*/ 914401 w 1842589"/>
              <a:gd name="connsiteY4" fmla="*/ 0 h 1560979"/>
              <a:gd name="connsiteX5" fmla="*/ 1560979 w 1842589"/>
              <a:gd name="connsiteY5" fmla="*/ 267822 h 1560979"/>
              <a:gd name="connsiteX6" fmla="*/ 1828800 w 1842589"/>
              <a:gd name="connsiteY6" fmla="*/ 914398 h 1560979"/>
              <a:gd name="connsiteX0" fmla="*/ 0 w 1842589"/>
              <a:gd name="connsiteY0" fmla="*/ 914400 h 914400"/>
              <a:gd name="connsiteX1" fmla="*/ 0 w 1842589"/>
              <a:gd name="connsiteY1" fmla="*/ 914399 h 914400"/>
              <a:gd name="connsiteX2" fmla="*/ 267822 w 1842589"/>
              <a:gd name="connsiteY2" fmla="*/ 267821 h 914400"/>
              <a:gd name="connsiteX3" fmla="*/ 914401 w 1842589"/>
              <a:gd name="connsiteY3" fmla="*/ 0 h 914400"/>
              <a:gd name="connsiteX4" fmla="*/ 1560979 w 1842589"/>
              <a:gd name="connsiteY4" fmla="*/ 267822 h 914400"/>
              <a:gd name="connsiteX5" fmla="*/ 1828800 w 1842589"/>
              <a:gd name="connsiteY5" fmla="*/ 914398 h 914400"/>
              <a:gd name="connsiteX0" fmla="*/ 0 w 1842589"/>
              <a:gd name="connsiteY0" fmla="*/ 914400 h 914400"/>
              <a:gd name="connsiteX1" fmla="*/ 267822 w 1842589"/>
              <a:gd name="connsiteY1" fmla="*/ 267821 h 914400"/>
              <a:gd name="connsiteX2" fmla="*/ 914401 w 1842589"/>
              <a:gd name="connsiteY2" fmla="*/ 0 h 914400"/>
              <a:gd name="connsiteX3" fmla="*/ 1560979 w 1842589"/>
              <a:gd name="connsiteY3" fmla="*/ 267822 h 914400"/>
              <a:gd name="connsiteX4" fmla="*/ 1828800 w 1842589"/>
              <a:gd name="connsiteY4" fmla="*/ 914398 h 914400"/>
              <a:gd name="connsiteX0" fmla="*/ 0 w 1574767"/>
              <a:gd name="connsiteY0" fmla="*/ 267821 h 914398"/>
              <a:gd name="connsiteX1" fmla="*/ 646579 w 1574767"/>
              <a:gd name="connsiteY1" fmla="*/ 0 h 914398"/>
              <a:gd name="connsiteX2" fmla="*/ 1293157 w 1574767"/>
              <a:gd name="connsiteY2" fmla="*/ 267822 h 914398"/>
              <a:gd name="connsiteX3" fmla="*/ 1560978 w 1574767"/>
              <a:gd name="connsiteY3" fmla="*/ 914398 h 914398"/>
              <a:gd name="connsiteX0" fmla="*/ 0 w 1574767"/>
              <a:gd name="connsiteY0" fmla="*/ 107762 h 754339"/>
              <a:gd name="connsiteX1" fmla="*/ 1293157 w 1574767"/>
              <a:gd name="connsiteY1" fmla="*/ 107763 h 754339"/>
              <a:gd name="connsiteX2" fmla="*/ 1560978 w 1574767"/>
              <a:gd name="connsiteY2" fmla="*/ 754339 h 754339"/>
              <a:gd name="connsiteX0" fmla="*/ 0 w 281610"/>
              <a:gd name="connsiteY0" fmla="*/ 0 h 646576"/>
              <a:gd name="connsiteX1" fmla="*/ 267821 w 281610"/>
              <a:gd name="connsiteY1" fmla="*/ 646576 h 64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1610" h="646576">
                <a:moveTo>
                  <a:pt x="0" y="0"/>
                </a:moveTo>
                <a:cubicBezTo>
                  <a:pt x="152400" y="152400"/>
                  <a:pt x="281610" y="396079"/>
                  <a:pt x="267821" y="646576"/>
                </a:cubicBezTo>
              </a:path>
            </a:pathLst>
          </a:custGeom>
          <a:noFill/>
          <a:ln w="127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4495800" y="4267200"/>
            <a:ext cx="152400" cy="1524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371600" y="4800600"/>
            <a:ext cx="914400" cy="9144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1752600" y="51816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>
            <a:off x="2286000" y="5257800"/>
            <a:ext cx="914400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200400" y="47244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867400" y="29718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rot="5400000" flipH="1" flipV="1">
            <a:off x="1066800" y="4495800"/>
            <a:ext cx="152400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0800000" flipH="1" flipV="1">
            <a:off x="1828800" y="5257800"/>
            <a:ext cx="1524000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048000" y="52578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71600" y="36576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4495800" y="42672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6324600" y="2438400"/>
            <a:ext cx="152400" cy="1524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629400" y="2286000"/>
            <a:ext cx="639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i="1" baseline="-25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y</a:t>
            </a:r>
            <a:r>
              <a:rPr lang="en-CA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 flipV="1">
            <a:off x="1828800" y="2514600"/>
            <a:ext cx="4572000" cy="274320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9" name="Object 38"/>
          <p:cNvGraphicFramePr>
            <a:graphicFrameLocks noChangeAspect="1"/>
          </p:cNvGraphicFramePr>
          <p:nvPr/>
        </p:nvGraphicFramePr>
        <p:xfrm>
          <a:off x="685800" y="1371600"/>
          <a:ext cx="5003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79" name="Equation" r:id="rId3" imgW="2501640" imgH="228600" progId="Equation.3">
                  <p:embed/>
                </p:oleObj>
              </mc:Choice>
              <mc:Fallback>
                <p:oleObj name="Equation" r:id="rId3" imgW="25016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371600"/>
                        <a:ext cx="50038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4056142" y="3244334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en-US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0471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General Course Information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E29327D7-175D-4C42-8077-2268929F14E5}" type="datetime1">
              <a:rPr lang="en-US" smtClean="0"/>
              <a:pPr algn="r"/>
              <a:t>1/5/2017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introduces </a:t>
            </a:r>
            <a:r>
              <a:rPr lang="en-US" dirty="0" smtClean="0"/>
              <a:t>the basic concepts of robotic manipulators and autonomous systems. After a review of some fundamental mathematics the course examines the mechanics and dynamics of robot arms, mobile robots, their sensors and algorithms for controlling them.</a:t>
            </a:r>
          </a:p>
          <a:p>
            <a:r>
              <a:rPr lang="en-US" dirty="0" smtClean="0"/>
              <a:t>one</a:t>
            </a:r>
            <a:r>
              <a:rPr lang="en-US" dirty="0" smtClean="0"/>
              <a:t> </a:t>
            </a:r>
            <a:r>
              <a:rPr lang="en-US" dirty="0" smtClean="0"/>
              <a:t>robotic </a:t>
            </a:r>
            <a:r>
              <a:rPr lang="en-US" dirty="0" smtClean="0"/>
              <a:t>arm (hopefully)</a:t>
            </a:r>
            <a:endParaRPr lang="en-US" dirty="0" smtClean="0"/>
          </a:p>
          <a:p>
            <a:r>
              <a:rPr lang="en-US" dirty="0" smtClean="0"/>
              <a:t>everything in </a:t>
            </a:r>
            <a:r>
              <a:rPr lang="en-US" dirty="0" err="1" smtClean="0"/>
              <a:t>Matlab</a:t>
            </a:r>
            <a:endParaRPr lang="en-US" dirty="0" smtClean="0"/>
          </a:p>
          <a:p>
            <a:r>
              <a:rPr lang="en-US" dirty="0" smtClean="0"/>
              <a:t>other </a:t>
            </a:r>
            <a:r>
              <a:rPr lang="en-US" dirty="0" smtClean="0"/>
              <a:t>references</a:t>
            </a:r>
          </a:p>
          <a:p>
            <a:pPr lvl="1"/>
            <a:r>
              <a:rPr lang="en-US" dirty="0" smtClean="0"/>
              <a:t>see course web </a:t>
            </a:r>
            <a:r>
              <a:rPr lang="en-US" dirty="0" smtClean="0"/>
              <a:t>page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Inverse Kinematics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E29327D7-175D-4C42-8077-2268929F14E5}" type="datetime1">
              <a:rPr lang="en-US" smtClean="0"/>
              <a:pPr algn="r"/>
              <a:t>1/5/2017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Inverse Kinematics</a:t>
            </a:r>
            <a:endParaRPr lang="en-US" dirty="0"/>
          </a:p>
        </p:txBody>
      </p:sp>
      <p:graphicFrame>
        <p:nvGraphicFramePr>
          <p:cNvPr id="39" name="Object 38"/>
          <p:cNvGraphicFramePr>
            <a:graphicFrameLocks noChangeAspect="1"/>
          </p:cNvGraphicFramePr>
          <p:nvPr/>
        </p:nvGraphicFramePr>
        <p:xfrm>
          <a:off x="762000" y="1219200"/>
          <a:ext cx="40132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05" name="Equation" r:id="rId3" imgW="2006280" imgH="457200" progId="Equation.3">
                  <p:embed/>
                </p:oleObj>
              </mc:Choice>
              <mc:Fallback>
                <p:oleObj name="Equation" r:id="rId3" imgW="200628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219200"/>
                        <a:ext cx="40132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2"/>
          <p:cNvGraphicFramePr>
            <a:graphicFrameLocks noChangeAspect="1"/>
          </p:cNvGraphicFramePr>
          <p:nvPr/>
        </p:nvGraphicFramePr>
        <p:xfrm>
          <a:off x="762000" y="2667000"/>
          <a:ext cx="28448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06" name="Equation" r:id="rId5" imgW="1422360" imgH="215640" progId="Equation.3">
                  <p:embed/>
                </p:oleObj>
              </mc:Choice>
              <mc:Fallback>
                <p:oleObj name="Equation" r:id="rId5" imgW="14223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667000"/>
                        <a:ext cx="28448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533400" y="2209800"/>
            <a:ext cx="3816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and we have the trigonometric identity</a:t>
            </a:r>
            <a:endParaRPr lang="en-US" dirty="0"/>
          </a:p>
        </p:txBody>
      </p:sp>
      <p:graphicFrame>
        <p:nvGraphicFramePr>
          <p:cNvPr id="3076" name="Object 2"/>
          <p:cNvGraphicFramePr>
            <a:graphicFrameLocks noChangeAspect="1"/>
          </p:cNvGraphicFramePr>
          <p:nvPr/>
        </p:nvGraphicFramePr>
        <p:xfrm>
          <a:off x="723900" y="3733800"/>
          <a:ext cx="37592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07" name="Equation" r:id="rId7" imgW="1879560" imgH="457200" progId="Equation.3">
                  <p:embed/>
                </p:oleObj>
              </mc:Choice>
              <mc:Fallback>
                <p:oleObj name="Equation" r:id="rId7" imgW="18795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900" y="3733800"/>
                        <a:ext cx="3759200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TextBox 37"/>
          <p:cNvSpPr txBox="1"/>
          <p:nvPr/>
        </p:nvSpPr>
        <p:spPr>
          <a:xfrm>
            <a:off x="533400" y="3288268"/>
            <a:ext cx="11203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therefore,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533400" y="4888468"/>
            <a:ext cx="7423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We could take the inverse cosine, but this gives only one of the two solutions.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03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Inverse Kinematics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E29327D7-175D-4C42-8077-2268929F14E5}" type="datetime1">
              <a:rPr lang="en-US" smtClean="0"/>
              <a:pPr algn="r"/>
              <a:t>1/5/2017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Inverse Kinematics</a:t>
            </a:r>
            <a:endParaRPr lang="en-US" dirty="0"/>
          </a:p>
        </p:txBody>
      </p:sp>
      <p:graphicFrame>
        <p:nvGraphicFramePr>
          <p:cNvPr id="3075" name="Object 2"/>
          <p:cNvGraphicFramePr>
            <a:graphicFrameLocks noChangeAspect="1"/>
          </p:cNvGraphicFramePr>
          <p:nvPr/>
        </p:nvGraphicFramePr>
        <p:xfrm>
          <a:off x="762000" y="1600200"/>
          <a:ext cx="2311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29" name="Equation" r:id="rId3" imgW="1155600" imgH="228600" progId="Equation.3">
                  <p:embed/>
                </p:oleObj>
              </mc:Choice>
              <mc:Fallback>
                <p:oleObj name="Equation" r:id="rId3" imgW="1155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600200"/>
                        <a:ext cx="23114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TextBox 37"/>
          <p:cNvSpPr txBox="1"/>
          <p:nvPr/>
        </p:nvSpPr>
        <p:spPr>
          <a:xfrm>
            <a:off x="533400" y="2514600"/>
            <a:ext cx="10358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to obtain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533400" y="1078468"/>
            <a:ext cx="43738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Instead, use the two trigonometric identities:</a:t>
            </a:r>
            <a:endParaRPr lang="en-US" dirty="0"/>
          </a:p>
        </p:txBody>
      </p:sp>
      <p:graphicFrame>
        <p:nvGraphicFramePr>
          <p:cNvPr id="4101" name="Object 2"/>
          <p:cNvGraphicFramePr>
            <a:graphicFrameLocks noChangeAspect="1"/>
          </p:cNvGraphicFramePr>
          <p:nvPr/>
        </p:nvGraphicFramePr>
        <p:xfrm>
          <a:off x="3810000" y="1447800"/>
          <a:ext cx="16764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0" name="Equation" r:id="rId5" imgW="838080" imgH="393480" progId="Equation.3">
                  <p:embed/>
                </p:oleObj>
              </mc:Choice>
              <mc:Fallback>
                <p:oleObj name="Equation" r:id="rId5" imgW="8380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1447800"/>
                        <a:ext cx="1676400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2" name="Object 2"/>
          <p:cNvGraphicFramePr>
            <a:graphicFrameLocks noChangeAspect="1"/>
          </p:cNvGraphicFramePr>
          <p:nvPr/>
        </p:nvGraphicFramePr>
        <p:xfrm>
          <a:off x="762000" y="2870200"/>
          <a:ext cx="25146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1" name="Equation" r:id="rId7" imgW="1257120" imgH="495000" progId="Equation.3">
                  <p:embed/>
                </p:oleObj>
              </mc:Choice>
              <mc:Fallback>
                <p:oleObj name="Equation" r:id="rId7" imgW="1257120" imgH="495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870200"/>
                        <a:ext cx="2514600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533400" y="4050268"/>
            <a:ext cx="822045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which yields both solutions for </a:t>
            </a:r>
            <a:r>
              <a:rPr lang="en-CA" i="1" dirty="0" smtClean="0">
                <a:latin typeface="Symbol" pitchFamily="18" charset="2"/>
              </a:rPr>
              <a:t>q</a:t>
            </a:r>
            <a:r>
              <a:rPr lang="en-CA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dirty="0" smtClean="0"/>
              <a:t> . In many programming languages you would use the</a:t>
            </a:r>
          </a:p>
          <a:p>
            <a:r>
              <a:rPr lang="en-CA" dirty="0" smtClean="0"/>
              <a:t>four quadrant inverse tangent function </a:t>
            </a:r>
            <a:r>
              <a:rPr lang="en-CA" dirty="0" smtClean="0">
                <a:latin typeface="Courier New" pitchFamily="49" charset="0"/>
                <a:cs typeface="Courier New" pitchFamily="49" charset="0"/>
              </a:rPr>
              <a:t>atan2</a:t>
            </a:r>
          </a:p>
          <a:p>
            <a:endParaRPr lang="en-CA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CA" dirty="0" smtClean="0">
                <a:latin typeface="Courier New" pitchFamily="49" charset="0"/>
                <a:cs typeface="Courier New" pitchFamily="49" charset="0"/>
              </a:rPr>
              <a:t>c2 = (x*x + y*y – a1*a1 – a2*a2) / (2*a1*a2);</a:t>
            </a:r>
          </a:p>
          <a:p>
            <a:r>
              <a:rPr lang="en-CA" dirty="0" smtClean="0">
                <a:latin typeface="Courier New" pitchFamily="49" charset="0"/>
                <a:cs typeface="Courier New" pitchFamily="49" charset="0"/>
              </a:rPr>
              <a:t>s2 = </a:t>
            </a:r>
            <a:r>
              <a:rPr lang="en-CA" dirty="0" err="1" smtClean="0">
                <a:latin typeface="Courier New" pitchFamily="49" charset="0"/>
                <a:cs typeface="Courier New" pitchFamily="49" charset="0"/>
              </a:rPr>
              <a:t>sqrt</a:t>
            </a:r>
            <a:r>
              <a:rPr lang="en-CA" dirty="0" smtClean="0">
                <a:latin typeface="Courier New" pitchFamily="49" charset="0"/>
                <a:cs typeface="Courier New" pitchFamily="49" charset="0"/>
              </a:rPr>
              <a:t>(1 – c2*c2);</a:t>
            </a:r>
          </a:p>
          <a:p>
            <a:r>
              <a:rPr lang="en-CA" dirty="0" smtClean="0">
                <a:latin typeface="Courier New" pitchFamily="49" charset="0"/>
                <a:cs typeface="Courier New" pitchFamily="49" charset="0"/>
              </a:rPr>
              <a:t>theta21 = atan2(s2, c2);</a:t>
            </a:r>
          </a:p>
          <a:p>
            <a:r>
              <a:rPr lang="en-CA" dirty="0" smtClean="0">
                <a:latin typeface="Courier New" pitchFamily="49" charset="0"/>
                <a:cs typeface="Courier New" pitchFamily="49" charset="0"/>
              </a:rPr>
              <a:t>theta22 = atan2(-s2, c2);</a:t>
            </a:r>
            <a:r>
              <a:rPr lang="en-CA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003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Inverse Kinematics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E29327D7-175D-4C42-8077-2268929F14E5}" type="datetime1">
              <a:rPr lang="en-US" smtClean="0"/>
              <a:pPr algn="r"/>
              <a:t>1/5/2017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Exercise for the student: show that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Inverse Kinematics</a:t>
            </a:r>
            <a:endParaRPr lang="en-US" dirty="0"/>
          </a:p>
        </p:txBody>
      </p:sp>
      <p:graphicFrame>
        <p:nvGraphicFramePr>
          <p:cNvPr id="4102" name="Object 2"/>
          <p:cNvGraphicFramePr>
            <a:graphicFrameLocks noChangeAspect="1"/>
          </p:cNvGraphicFramePr>
          <p:nvPr/>
        </p:nvGraphicFramePr>
        <p:xfrm>
          <a:off x="838200" y="1524000"/>
          <a:ext cx="45212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1" name="Equation" r:id="rId3" imgW="2260440" imgH="482400" progId="Equation.3">
                  <p:embed/>
                </p:oleObj>
              </mc:Choice>
              <mc:Fallback>
                <p:oleObj name="Equation" r:id="rId3" imgW="226044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524000"/>
                        <a:ext cx="4521200" cy="965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603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Labs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E29327D7-175D-4C42-8077-2268929F14E5}" type="datetime1">
              <a:rPr lang="en-US" smtClean="0"/>
              <a:pPr algn="r"/>
              <a:t>1/5/2017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six 2-hour labs</a:t>
            </a:r>
          </a:p>
          <a:p>
            <a:pPr lvl="1"/>
            <a:r>
              <a:rPr lang="en-US" dirty="0" smtClean="0"/>
              <a:t>Thursday 11:30-1:30 in Prism </a:t>
            </a:r>
            <a:r>
              <a:rPr lang="en-US" dirty="0" smtClean="0"/>
              <a:t>LAS</a:t>
            </a:r>
            <a:r>
              <a:rPr lang="en-US" dirty="0" smtClean="0"/>
              <a:t>1004</a:t>
            </a:r>
            <a:endParaRPr lang="en-US" dirty="0" smtClean="0"/>
          </a:p>
          <a:p>
            <a:pPr lvl="1"/>
            <a:r>
              <a:rPr lang="en-US" dirty="0" smtClean="0"/>
              <a:t>different lab sections alternate between weeks</a:t>
            </a:r>
          </a:p>
          <a:p>
            <a:pPr lvl="2"/>
            <a:r>
              <a:rPr lang="en-US" dirty="0"/>
              <a:t>e</a:t>
            </a:r>
            <a:r>
              <a:rPr lang="en-US" dirty="0" smtClean="0"/>
              <a:t>xcept possibly </a:t>
            </a:r>
            <a:r>
              <a:rPr lang="en-US" dirty="0" smtClean="0"/>
              <a:t>for Lab </a:t>
            </a:r>
            <a:r>
              <a:rPr lang="en-US" dirty="0" smtClean="0"/>
              <a:t>01</a:t>
            </a:r>
            <a:endParaRPr lang="en-US" dirty="0" smtClean="0"/>
          </a:p>
          <a:p>
            <a:pPr lvl="1"/>
            <a:r>
              <a:rPr lang="en-US" dirty="0" smtClean="0"/>
              <a:t>first part of Lab 01 already posted and must be completed prior to lab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Assessment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E29327D7-175D-4C42-8077-2268929F14E5}" type="datetime1">
              <a:rPr lang="en-US" smtClean="0"/>
              <a:pPr algn="r"/>
              <a:t>1/5/2017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labs/assignments 6 x 5%</a:t>
            </a:r>
          </a:p>
          <a:p>
            <a:r>
              <a:rPr lang="en-US" dirty="0" smtClean="0"/>
              <a:t>midterm, 30%</a:t>
            </a:r>
            <a:endParaRPr lang="en-US" dirty="0" smtClean="0"/>
          </a:p>
          <a:p>
            <a:r>
              <a:rPr lang="en-US" dirty="0" smtClean="0"/>
              <a:t>exam, 40%</a:t>
            </a: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Day </a:t>
            </a:r>
            <a:r>
              <a:rPr lang="en-CA" dirty="0" smtClean="0"/>
              <a:t>01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Introduction to manipulator kinematics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D6F4E-50B7-4B75-B522-7DC0E842F6F9}" type="datetime1">
              <a:rPr lang="en-US" smtClean="0"/>
              <a:pPr/>
              <a:t>1/5/2017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943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Robotic Manipulators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AC31E59-D2CC-4055-8B59-17F4A59E51C8}" type="datetime1">
              <a:rPr lang="en-US" smtClean="0"/>
              <a:pPr algn="r"/>
              <a:t>1/5/2017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a robotic manipulator is a kinematic chain</a:t>
            </a:r>
          </a:p>
          <a:p>
            <a:pPr lvl="1"/>
            <a:r>
              <a:rPr lang="en-CA" dirty="0" smtClean="0"/>
              <a:t>i.e. an assembly of pairs of rigid bodies that can move respect to one another via a mechanical constraint</a:t>
            </a:r>
          </a:p>
          <a:p>
            <a:r>
              <a:rPr lang="en-CA" dirty="0" smtClean="0"/>
              <a:t>the rigid bodies are called </a:t>
            </a:r>
            <a:r>
              <a:rPr lang="en-CA" i="1" dirty="0" smtClean="0"/>
              <a:t>links</a:t>
            </a:r>
          </a:p>
          <a:p>
            <a:r>
              <a:rPr lang="en-CA" dirty="0" smtClean="0"/>
              <a:t>the mechanical constraints are called </a:t>
            </a:r>
            <a:r>
              <a:rPr lang="en-CA" i="1" dirty="0" smtClean="0"/>
              <a:t>joints</a:t>
            </a:r>
            <a:endParaRPr lang="en-US" i="1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Symbolic Representation of Manipulators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69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A150 Robotic Arm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AC31E59-D2CC-4055-8B59-17F4A59E51C8}" type="datetime1">
              <a:rPr lang="en-US" smtClean="0"/>
              <a:pPr algn="r"/>
              <a:t>1/5/2017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8" name="Content Placeholder 7" descr="a150_joints.png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1016504" y="1343987"/>
            <a:ext cx="7110991" cy="4170025"/>
          </a:xfrm>
        </p:spPr>
      </p:pic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Symbolic Representation of Manipulators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486400" y="1752600"/>
            <a:ext cx="692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link 3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286000" y="1981200"/>
            <a:ext cx="692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link 2</a:t>
            </a:r>
            <a:endParaRPr lang="en-US" dirty="0"/>
          </a:p>
        </p:txBody>
      </p:sp>
      <p:cxnSp>
        <p:nvCxnSpPr>
          <p:cNvPr id="13" name="Straight Connector 12"/>
          <p:cNvCxnSpPr>
            <a:stCxn id="11" idx="2"/>
          </p:cNvCxnSpPr>
          <p:nvPr/>
        </p:nvCxnSpPr>
        <p:spPr>
          <a:xfrm rot="16200000" flipH="1">
            <a:off x="2986770" y="1996170"/>
            <a:ext cx="392668" cy="11013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10" idx="2"/>
          </p:cNvCxnSpPr>
          <p:nvPr/>
        </p:nvCxnSpPr>
        <p:spPr>
          <a:xfrm rot="5400000">
            <a:off x="5348971" y="1954562"/>
            <a:ext cx="316468" cy="6512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5406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Joints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AC31E59-D2CC-4055-8B59-17F4A59E51C8}" type="datetime1">
              <a:rPr lang="en-US" smtClean="0"/>
              <a:pPr algn="r"/>
              <a:t>1/5/2017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Symbolic Representation of Manipulators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most manipulator joints are one of two types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revolute (or rotary)</a:t>
            </a:r>
          </a:p>
          <a:p>
            <a:pPr marL="788670" lvl="1" indent="-514350"/>
            <a:r>
              <a:rPr lang="en-CA" dirty="0" smtClean="0"/>
              <a:t>like a hinge</a:t>
            </a:r>
          </a:p>
          <a:p>
            <a:pPr marL="788670" lvl="1" indent="-514350"/>
            <a:r>
              <a:rPr lang="en-CA" dirty="0" smtClean="0"/>
              <a:t>allows relative rotation about a fixed axis between two links</a:t>
            </a:r>
          </a:p>
          <a:p>
            <a:pPr marL="1062990" lvl="2" indent="-514350"/>
            <a:r>
              <a:rPr lang="en-CA" dirty="0" smtClean="0"/>
              <a:t>axis of rotation is the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CA" dirty="0" smtClean="0"/>
              <a:t> axis by convention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prismatic (or linear)</a:t>
            </a:r>
          </a:p>
          <a:p>
            <a:pPr marL="788670" lvl="1" indent="-514350"/>
            <a:r>
              <a:rPr lang="en-CA" dirty="0" smtClean="0"/>
              <a:t>like a piston</a:t>
            </a:r>
          </a:p>
          <a:p>
            <a:pPr marL="788670" lvl="1" indent="-514350"/>
            <a:r>
              <a:rPr lang="en-CA" dirty="0" smtClean="0"/>
              <a:t>allows relative translation along a fixed axis between two links</a:t>
            </a:r>
          </a:p>
          <a:p>
            <a:pPr marL="1062990" lvl="2" indent="-514350"/>
            <a:r>
              <a:rPr lang="en-CA" dirty="0" smtClean="0"/>
              <a:t>axis of translation is the 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CA" dirty="0" smtClean="0"/>
              <a:t> axis by convention</a:t>
            </a:r>
          </a:p>
          <a:p>
            <a:pPr marL="514350" indent="-514350"/>
            <a:r>
              <a:rPr lang="en-CA" dirty="0" smtClean="0"/>
              <a:t>our convention: joint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connects link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 – 1</a:t>
            </a:r>
            <a:r>
              <a:rPr lang="en-CA" dirty="0" smtClean="0"/>
              <a:t> to link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</a:t>
            </a:r>
          </a:p>
          <a:p>
            <a:pPr marL="788670" lvl="1" indent="-514350"/>
            <a:r>
              <a:rPr lang="en-CA" dirty="0" smtClean="0"/>
              <a:t>when joint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is actuated, link </a:t>
            </a:r>
            <a:r>
              <a:rPr lang="en-CA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CA" dirty="0" smtClean="0"/>
              <a:t> moves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29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726</TotalTime>
  <Words>1209</Words>
  <Application>Microsoft Office PowerPoint</Application>
  <PresentationFormat>On-screen Show (4:3)</PresentationFormat>
  <Paragraphs>365</Paragraphs>
  <Slides>32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3" baseType="lpstr">
      <vt:lpstr>Bookman Old Style</vt:lpstr>
      <vt:lpstr>Calibri</vt:lpstr>
      <vt:lpstr>Cambria Math</vt:lpstr>
      <vt:lpstr>Courier New</vt:lpstr>
      <vt:lpstr>Gill Sans MT</vt:lpstr>
      <vt:lpstr>Symbol</vt:lpstr>
      <vt:lpstr>Times New Roman</vt:lpstr>
      <vt:lpstr>Wingdings</vt:lpstr>
      <vt:lpstr>Wingdings 3</vt:lpstr>
      <vt:lpstr>Origin</vt:lpstr>
      <vt:lpstr>Equation</vt:lpstr>
      <vt:lpstr>CSE4421/5324: Introduction to Robotics</vt:lpstr>
      <vt:lpstr>Contact Information</vt:lpstr>
      <vt:lpstr>General Course Information</vt:lpstr>
      <vt:lpstr>Labs</vt:lpstr>
      <vt:lpstr>Assessment</vt:lpstr>
      <vt:lpstr>Day 01</vt:lpstr>
      <vt:lpstr>Robotic Manipulators</vt:lpstr>
      <vt:lpstr>A150 Robotic Arm</vt:lpstr>
      <vt:lpstr>Joints</vt:lpstr>
      <vt:lpstr>Joint Variables</vt:lpstr>
      <vt:lpstr>Revolute Joint Variable</vt:lpstr>
      <vt:lpstr>Prismatic Joint Variable</vt:lpstr>
      <vt:lpstr>Common Manipulator Arrangments</vt:lpstr>
      <vt:lpstr>Articulated Manipulator</vt:lpstr>
      <vt:lpstr>Spherical Manipulator</vt:lpstr>
      <vt:lpstr>SCARA Manipulator</vt:lpstr>
      <vt:lpstr>Forward Kinematics</vt:lpstr>
      <vt:lpstr>Forward Kinematics</vt:lpstr>
      <vt:lpstr>Forward Kinematics</vt:lpstr>
      <vt:lpstr>Forward Kinematics</vt:lpstr>
      <vt:lpstr>Forward Kinematics</vt:lpstr>
      <vt:lpstr>Forward Kinematics</vt:lpstr>
      <vt:lpstr>Forward Kinematics</vt:lpstr>
      <vt:lpstr>Forward Kinematics</vt:lpstr>
      <vt:lpstr>Forward Kinematics</vt:lpstr>
      <vt:lpstr>Forward Kinematics</vt:lpstr>
      <vt:lpstr>Inverse Kinematics</vt:lpstr>
      <vt:lpstr>Inverse Kinematics</vt:lpstr>
      <vt:lpstr>Inverse Kinematics</vt:lpstr>
      <vt:lpstr>Inverse Kinematics</vt:lpstr>
      <vt:lpstr>Inverse Kinematics</vt:lpstr>
      <vt:lpstr>Inverse Kinematics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02</dc:title>
  <dc:creator>mab</dc:creator>
  <cp:lastModifiedBy>Windows User</cp:lastModifiedBy>
  <cp:revision>16</cp:revision>
  <dcterms:created xsi:type="dcterms:W3CDTF">2011-01-07T01:27:12Z</dcterms:created>
  <dcterms:modified xsi:type="dcterms:W3CDTF">2017-01-06T02:13:11Z</dcterms:modified>
</cp:coreProperties>
</file>